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Bebas Neue"/>
      <p:regular r:id="rId29"/>
    </p:embeddedFont>
    <p:embeddedFont>
      <p:font typeface="Epilogue"/>
      <p:regular r:id="rId30"/>
      <p:bold r:id="rId31"/>
      <p:italic r:id="rId32"/>
      <p:boldItalic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pilogue-bold.fntdata"/><Relationship Id="rId30" Type="http://schemas.openxmlformats.org/officeDocument/2006/relationships/font" Target="fonts/Epilogue-regular.fntdata"/><Relationship Id="rId11" Type="http://schemas.openxmlformats.org/officeDocument/2006/relationships/slide" Target="slides/slide7.xml"/><Relationship Id="rId33" Type="http://schemas.openxmlformats.org/officeDocument/2006/relationships/font" Target="fonts/Epilogue-boldItalic.fntdata"/><Relationship Id="rId10" Type="http://schemas.openxmlformats.org/officeDocument/2006/relationships/slide" Target="slides/slide6.xml"/><Relationship Id="rId32" Type="http://schemas.openxmlformats.org/officeDocument/2006/relationships/font" Target="fonts/Epilogue-italic.fntdata"/><Relationship Id="rId13" Type="http://schemas.openxmlformats.org/officeDocument/2006/relationships/slide" Target="slides/slide9.xml"/><Relationship Id="rId35" Type="http://schemas.openxmlformats.org/officeDocument/2006/relationships/font" Target="fonts/DMSans-bold.fntdata"/><Relationship Id="rId12" Type="http://schemas.openxmlformats.org/officeDocument/2006/relationships/slide" Target="slides/slide8.xml"/><Relationship Id="rId34" Type="http://schemas.openxmlformats.org/officeDocument/2006/relationships/font" Target="fonts/DMSans-regular.fntdata"/><Relationship Id="rId15" Type="http://schemas.openxmlformats.org/officeDocument/2006/relationships/slide" Target="slides/slide11.xml"/><Relationship Id="rId37" Type="http://schemas.openxmlformats.org/officeDocument/2006/relationships/font" Target="fonts/DMSans-boldItalic.fntdata"/><Relationship Id="rId14" Type="http://schemas.openxmlformats.org/officeDocument/2006/relationships/slide" Target="slides/slide10.xml"/><Relationship Id="rId36" Type="http://schemas.openxmlformats.org/officeDocument/2006/relationships/font" Target="fonts/DM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8" name="Shape 3438"/>
        <p:cNvGrpSpPr/>
        <p:nvPr/>
      </p:nvGrpSpPr>
      <p:grpSpPr>
        <a:xfrm>
          <a:off x="0" y="0"/>
          <a:ext cx="0" cy="0"/>
          <a:chOff x="0" y="0"/>
          <a:chExt cx="0" cy="0"/>
        </a:xfrm>
      </p:grpSpPr>
      <p:sp>
        <p:nvSpPr>
          <p:cNvPr id="3439" name="Google Shape;34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0" name="Google Shape;34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1" name="Shape 3531"/>
        <p:cNvGrpSpPr/>
        <p:nvPr/>
      </p:nvGrpSpPr>
      <p:grpSpPr>
        <a:xfrm>
          <a:off x="0" y="0"/>
          <a:ext cx="0" cy="0"/>
          <a:chOff x="0" y="0"/>
          <a:chExt cx="0" cy="0"/>
        </a:xfrm>
      </p:grpSpPr>
      <p:sp>
        <p:nvSpPr>
          <p:cNvPr id="3532" name="Google Shape;35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3" name="Google Shape;35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2" name="Shape 3552"/>
        <p:cNvGrpSpPr/>
        <p:nvPr/>
      </p:nvGrpSpPr>
      <p:grpSpPr>
        <a:xfrm>
          <a:off x="0" y="0"/>
          <a:ext cx="0" cy="0"/>
          <a:chOff x="0" y="0"/>
          <a:chExt cx="0" cy="0"/>
        </a:xfrm>
      </p:grpSpPr>
      <p:sp>
        <p:nvSpPr>
          <p:cNvPr id="3553" name="Google Shape;35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8" name="Shape 3558"/>
        <p:cNvGrpSpPr/>
        <p:nvPr/>
      </p:nvGrpSpPr>
      <p:grpSpPr>
        <a:xfrm>
          <a:off x="0" y="0"/>
          <a:ext cx="0" cy="0"/>
          <a:chOff x="0" y="0"/>
          <a:chExt cx="0" cy="0"/>
        </a:xfrm>
      </p:grpSpPr>
      <p:sp>
        <p:nvSpPr>
          <p:cNvPr id="3559" name="Google Shape;35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4" name="Shape 3564"/>
        <p:cNvGrpSpPr/>
        <p:nvPr/>
      </p:nvGrpSpPr>
      <p:grpSpPr>
        <a:xfrm>
          <a:off x="0" y="0"/>
          <a:ext cx="0" cy="0"/>
          <a:chOff x="0" y="0"/>
          <a:chExt cx="0" cy="0"/>
        </a:xfrm>
      </p:grpSpPr>
      <p:sp>
        <p:nvSpPr>
          <p:cNvPr id="3565" name="Google Shape;35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9" name="Shape 3569"/>
        <p:cNvGrpSpPr/>
        <p:nvPr/>
      </p:nvGrpSpPr>
      <p:grpSpPr>
        <a:xfrm>
          <a:off x="0" y="0"/>
          <a:ext cx="0" cy="0"/>
          <a:chOff x="0" y="0"/>
          <a:chExt cx="0" cy="0"/>
        </a:xfrm>
      </p:grpSpPr>
      <p:sp>
        <p:nvSpPr>
          <p:cNvPr id="3570" name="Google Shape;35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4" name="Shape 3574"/>
        <p:cNvGrpSpPr/>
        <p:nvPr/>
      </p:nvGrpSpPr>
      <p:grpSpPr>
        <a:xfrm>
          <a:off x="0" y="0"/>
          <a:ext cx="0" cy="0"/>
          <a:chOff x="0" y="0"/>
          <a:chExt cx="0" cy="0"/>
        </a:xfrm>
      </p:grpSpPr>
      <p:sp>
        <p:nvSpPr>
          <p:cNvPr id="3575" name="Google Shape;357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6" name="Google Shape;35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4" name="Shape 3704"/>
        <p:cNvGrpSpPr/>
        <p:nvPr/>
      </p:nvGrpSpPr>
      <p:grpSpPr>
        <a:xfrm>
          <a:off x="0" y="0"/>
          <a:ext cx="0" cy="0"/>
          <a:chOff x="0" y="0"/>
          <a:chExt cx="0" cy="0"/>
        </a:xfrm>
      </p:grpSpPr>
      <p:sp>
        <p:nvSpPr>
          <p:cNvPr id="3705" name="Google Shape;37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6" name="Google Shape;37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9" name="Shape 3719"/>
        <p:cNvGrpSpPr/>
        <p:nvPr/>
      </p:nvGrpSpPr>
      <p:grpSpPr>
        <a:xfrm>
          <a:off x="0" y="0"/>
          <a:ext cx="0" cy="0"/>
          <a:chOff x="0" y="0"/>
          <a:chExt cx="0" cy="0"/>
        </a:xfrm>
      </p:grpSpPr>
      <p:sp>
        <p:nvSpPr>
          <p:cNvPr id="3720" name="Google Shape;37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4" name="Shape 3724"/>
        <p:cNvGrpSpPr/>
        <p:nvPr/>
      </p:nvGrpSpPr>
      <p:grpSpPr>
        <a:xfrm>
          <a:off x="0" y="0"/>
          <a:ext cx="0" cy="0"/>
          <a:chOff x="0" y="0"/>
          <a:chExt cx="0" cy="0"/>
        </a:xfrm>
      </p:grpSpPr>
      <p:sp>
        <p:nvSpPr>
          <p:cNvPr id="3725" name="Google Shape;372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9" name="Shape 3729"/>
        <p:cNvGrpSpPr/>
        <p:nvPr/>
      </p:nvGrpSpPr>
      <p:grpSpPr>
        <a:xfrm>
          <a:off x="0" y="0"/>
          <a:ext cx="0" cy="0"/>
          <a:chOff x="0" y="0"/>
          <a:chExt cx="0" cy="0"/>
        </a:xfrm>
      </p:grpSpPr>
      <p:sp>
        <p:nvSpPr>
          <p:cNvPr id="3730" name="Google Shape;373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7" name="Google Shape;34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5" name="Shape 3735"/>
        <p:cNvGrpSpPr/>
        <p:nvPr/>
      </p:nvGrpSpPr>
      <p:grpSpPr>
        <a:xfrm>
          <a:off x="0" y="0"/>
          <a:ext cx="0" cy="0"/>
          <a:chOff x="0" y="0"/>
          <a:chExt cx="0" cy="0"/>
        </a:xfrm>
      </p:grpSpPr>
      <p:sp>
        <p:nvSpPr>
          <p:cNvPr id="3736" name="Google Shape;373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7" name="Google Shape;37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3" name="Shape 3743"/>
        <p:cNvGrpSpPr/>
        <p:nvPr/>
      </p:nvGrpSpPr>
      <p:grpSpPr>
        <a:xfrm>
          <a:off x="0" y="0"/>
          <a:ext cx="0" cy="0"/>
          <a:chOff x="0" y="0"/>
          <a:chExt cx="0" cy="0"/>
        </a:xfrm>
      </p:grpSpPr>
      <p:sp>
        <p:nvSpPr>
          <p:cNvPr id="3744" name="Google Shape;374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5" name="Google Shape;37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9" name="Shape 3749"/>
        <p:cNvGrpSpPr/>
        <p:nvPr/>
      </p:nvGrpSpPr>
      <p:grpSpPr>
        <a:xfrm>
          <a:off x="0" y="0"/>
          <a:ext cx="0" cy="0"/>
          <a:chOff x="0" y="0"/>
          <a:chExt cx="0" cy="0"/>
        </a:xfrm>
      </p:grpSpPr>
      <p:sp>
        <p:nvSpPr>
          <p:cNvPr id="3750" name="Google Shape;37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5" name="Shape 3755"/>
        <p:cNvGrpSpPr/>
        <p:nvPr/>
      </p:nvGrpSpPr>
      <p:grpSpPr>
        <a:xfrm>
          <a:off x="0" y="0"/>
          <a:ext cx="0" cy="0"/>
          <a:chOff x="0" y="0"/>
          <a:chExt cx="0" cy="0"/>
        </a:xfrm>
      </p:grpSpPr>
      <p:sp>
        <p:nvSpPr>
          <p:cNvPr id="3756" name="Google Shape;37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0" name="Shape 3760"/>
        <p:cNvGrpSpPr/>
        <p:nvPr/>
      </p:nvGrpSpPr>
      <p:grpSpPr>
        <a:xfrm>
          <a:off x="0" y="0"/>
          <a:ext cx="0" cy="0"/>
          <a:chOff x="0" y="0"/>
          <a:chExt cx="0" cy="0"/>
        </a:xfrm>
      </p:grpSpPr>
      <p:sp>
        <p:nvSpPr>
          <p:cNvPr id="3761" name="Google Shape;376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2" name="Google Shape;37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6" name="Shape 3466"/>
        <p:cNvGrpSpPr/>
        <p:nvPr/>
      </p:nvGrpSpPr>
      <p:grpSpPr>
        <a:xfrm>
          <a:off x="0" y="0"/>
          <a:ext cx="0" cy="0"/>
          <a:chOff x="0" y="0"/>
          <a:chExt cx="0" cy="0"/>
        </a:xfrm>
      </p:grpSpPr>
      <p:sp>
        <p:nvSpPr>
          <p:cNvPr id="3467" name="Google Shape;34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8" name="Google Shape;34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5" name="Google Shape;34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9" name="Shape 3479"/>
        <p:cNvGrpSpPr/>
        <p:nvPr/>
      </p:nvGrpSpPr>
      <p:grpSpPr>
        <a:xfrm>
          <a:off x="0" y="0"/>
          <a:ext cx="0" cy="0"/>
          <a:chOff x="0" y="0"/>
          <a:chExt cx="0" cy="0"/>
        </a:xfrm>
      </p:grpSpPr>
      <p:sp>
        <p:nvSpPr>
          <p:cNvPr id="3480" name="Google Shape;34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1" name="Google Shape;34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5" name="Shape 3485"/>
        <p:cNvGrpSpPr/>
        <p:nvPr/>
      </p:nvGrpSpPr>
      <p:grpSpPr>
        <a:xfrm>
          <a:off x="0" y="0"/>
          <a:ext cx="0" cy="0"/>
          <a:chOff x="0" y="0"/>
          <a:chExt cx="0" cy="0"/>
        </a:xfrm>
      </p:grpSpPr>
      <p:sp>
        <p:nvSpPr>
          <p:cNvPr id="3486" name="Google Shape;34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7" name="Google Shape;34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1" name="Shape 3491"/>
        <p:cNvGrpSpPr/>
        <p:nvPr/>
      </p:nvGrpSpPr>
      <p:grpSpPr>
        <a:xfrm>
          <a:off x="0" y="0"/>
          <a:ext cx="0" cy="0"/>
          <a:chOff x="0" y="0"/>
          <a:chExt cx="0" cy="0"/>
        </a:xfrm>
      </p:grpSpPr>
      <p:sp>
        <p:nvSpPr>
          <p:cNvPr id="3492" name="Google Shape;34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3" name="Google Shape;34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1" name="Shape 3521"/>
        <p:cNvGrpSpPr/>
        <p:nvPr/>
      </p:nvGrpSpPr>
      <p:grpSpPr>
        <a:xfrm>
          <a:off x="0" y="0"/>
          <a:ext cx="0" cy="0"/>
          <a:chOff x="0" y="0"/>
          <a:chExt cx="0" cy="0"/>
        </a:xfrm>
      </p:grpSpPr>
      <p:sp>
        <p:nvSpPr>
          <p:cNvPr id="3522" name="Google Shape;352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3" name="Google Shape;35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6" name="Shape 3526"/>
        <p:cNvGrpSpPr/>
        <p:nvPr/>
      </p:nvGrpSpPr>
      <p:grpSpPr>
        <a:xfrm>
          <a:off x="0" y="0"/>
          <a:ext cx="0" cy="0"/>
          <a:chOff x="0" y="0"/>
          <a:chExt cx="0" cy="0"/>
        </a:xfrm>
      </p:grpSpPr>
      <p:sp>
        <p:nvSpPr>
          <p:cNvPr id="3527" name="Google Shape;35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07426" y="652791"/>
            <a:ext cx="1787186" cy="4042447"/>
            <a:chOff x="-68302" y="1858975"/>
            <a:chExt cx="889723" cy="2012469"/>
          </a:xfrm>
        </p:grpSpPr>
        <p:sp>
          <p:nvSpPr>
            <p:cNvPr id="10" name="Google Shape;10;p2"/>
            <p:cNvSpPr/>
            <p:nvPr/>
          </p:nvSpPr>
          <p:spPr>
            <a:xfrm flipH="1">
              <a:off x="-68302" y="2426502"/>
              <a:ext cx="889723" cy="1444942"/>
            </a:xfrm>
            <a:custGeom>
              <a:rect b="b" l="l" r="r" t="t"/>
              <a:pathLst>
                <a:path extrusionOk="0" h="34730" w="21385">
                  <a:moveTo>
                    <a:pt x="11857" y="455"/>
                  </a:moveTo>
                  <a:lnTo>
                    <a:pt x="20742" y="33864"/>
                  </a:lnTo>
                  <a:lnTo>
                    <a:pt x="10840" y="24765"/>
                  </a:lnTo>
                  <a:lnTo>
                    <a:pt x="10536" y="24765"/>
                  </a:lnTo>
                  <a:lnTo>
                    <a:pt x="634" y="33864"/>
                  </a:lnTo>
                  <a:lnTo>
                    <a:pt x="9519" y="455"/>
                  </a:lnTo>
                  <a:close/>
                  <a:moveTo>
                    <a:pt x="9341" y="0"/>
                  </a:moveTo>
                  <a:lnTo>
                    <a:pt x="9127" y="170"/>
                  </a:lnTo>
                  <a:lnTo>
                    <a:pt x="1" y="34506"/>
                  </a:lnTo>
                  <a:lnTo>
                    <a:pt x="366" y="34729"/>
                  </a:lnTo>
                  <a:lnTo>
                    <a:pt x="10688" y="25238"/>
                  </a:lnTo>
                  <a:lnTo>
                    <a:pt x="21010" y="34729"/>
                  </a:lnTo>
                  <a:lnTo>
                    <a:pt x="21384" y="34506"/>
                  </a:lnTo>
                  <a:lnTo>
                    <a:pt x="12258" y="170"/>
                  </a:lnTo>
                  <a:lnTo>
                    <a:pt x="12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114680" y="3192897"/>
              <a:ext cx="524140" cy="275467"/>
            </a:xfrm>
            <a:custGeom>
              <a:rect b="b" l="l" r="r" t="t"/>
              <a:pathLst>
                <a:path extrusionOk="0" h="6621" w="12598">
                  <a:moveTo>
                    <a:pt x="11892" y="456"/>
                  </a:moveTo>
                  <a:lnTo>
                    <a:pt x="6290" y="6130"/>
                  </a:lnTo>
                  <a:lnTo>
                    <a:pt x="705" y="456"/>
                  </a:lnTo>
                  <a:close/>
                  <a:moveTo>
                    <a:pt x="161" y="1"/>
                  </a:moveTo>
                  <a:lnTo>
                    <a:pt x="1" y="393"/>
                  </a:lnTo>
                  <a:lnTo>
                    <a:pt x="6129" y="6620"/>
                  </a:lnTo>
                  <a:lnTo>
                    <a:pt x="6451" y="6620"/>
                  </a:lnTo>
                  <a:lnTo>
                    <a:pt x="12597" y="393"/>
                  </a:lnTo>
                  <a:lnTo>
                    <a:pt x="12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367101" y="2436112"/>
              <a:ext cx="18972" cy="1428258"/>
            </a:xfrm>
            <a:custGeom>
              <a:rect b="b" l="l" r="r" t="t"/>
              <a:pathLst>
                <a:path extrusionOk="0" h="34329" w="456">
                  <a:moveTo>
                    <a:pt x="1" y="1"/>
                  </a:moveTo>
                  <a:lnTo>
                    <a:pt x="1" y="34329"/>
                  </a:lnTo>
                  <a:lnTo>
                    <a:pt x="456" y="343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a:off x="50108" y="3451968"/>
              <a:ext cx="652907" cy="18972"/>
            </a:xfrm>
            <a:custGeom>
              <a:rect b="b" l="l" r="r" t="t"/>
              <a:pathLst>
                <a:path extrusionOk="0" h="456" w="15693">
                  <a:moveTo>
                    <a:pt x="0" y="1"/>
                  </a:moveTo>
                  <a:lnTo>
                    <a:pt x="0" y="456"/>
                  </a:lnTo>
                  <a:lnTo>
                    <a:pt x="15692" y="456"/>
                  </a:lnTo>
                  <a:lnTo>
                    <a:pt x="156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214159" y="2845126"/>
              <a:ext cx="325185" cy="18972"/>
            </a:xfrm>
            <a:custGeom>
              <a:rect b="b" l="l" r="r" t="t"/>
              <a:pathLst>
                <a:path extrusionOk="0" h="456" w="7816">
                  <a:moveTo>
                    <a:pt x="0" y="1"/>
                  </a:moveTo>
                  <a:lnTo>
                    <a:pt x="0" y="456"/>
                  </a:lnTo>
                  <a:lnTo>
                    <a:pt x="7815" y="456"/>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41953" y="1858975"/>
              <a:ext cx="669591" cy="655528"/>
            </a:xfrm>
            <a:custGeom>
              <a:rect b="b" l="l" r="r" t="t"/>
              <a:pathLst>
                <a:path extrusionOk="0" h="15756" w="16094">
                  <a:moveTo>
                    <a:pt x="8047" y="1"/>
                  </a:moveTo>
                  <a:cubicBezTo>
                    <a:pt x="3604" y="1"/>
                    <a:pt x="0" y="3525"/>
                    <a:pt x="0" y="7878"/>
                  </a:cubicBezTo>
                  <a:cubicBezTo>
                    <a:pt x="0" y="12232"/>
                    <a:pt x="3604" y="15755"/>
                    <a:pt x="8047" y="15755"/>
                  </a:cubicBezTo>
                  <a:cubicBezTo>
                    <a:pt x="12490" y="15755"/>
                    <a:pt x="16094" y="12232"/>
                    <a:pt x="16094" y="7878"/>
                  </a:cubicBezTo>
                  <a:cubicBezTo>
                    <a:pt x="16094" y="3525"/>
                    <a:pt x="12490" y="1"/>
                    <a:pt x="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a:off x="367101" y="1858975"/>
              <a:ext cx="18972" cy="655528"/>
            </a:xfrm>
            <a:custGeom>
              <a:rect b="b" l="l" r="r" t="t"/>
              <a:pathLst>
                <a:path extrusionOk="0" h="15756" w="456">
                  <a:moveTo>
                    <a:pt x="1" y="1"/>
                  </a:moveTo>
                  <a:lnTo>
                    <a:pt x="1" y="15755"/>
                  </a:lnTo>
                  <a:lnTo>
                    <a:pt x="456" y="15755"/>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flipH="1">
              <a:off x="41953" y="2177457"/>
              <a:ext cx="669591" cy="18972"/>
            </a:xfrm>
            <a:custGeom>
              <a:rect b="b" l="l" r="r" t="t"/>
              <a:pathLst>
                <a:path extrusionOk="0" h="456" w="16094">
                  <a:moveTo>
                    <a:pt x="0" y="0"/>
                  </a:moveTo>
                  <a:lnTo>
                    <a:pt x="0" y="455"/>
                  </a:lnTo>
                  <a:lnTo>
                    <a:pt x="16094" y="455"/>
                  </a:lnTo>
                  <a:lnTo>
                    <a:pt x="160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flipH="1">
              <a:off x="133236" y="1948050"/>
              <a:ext cx="486654" cy="477376"/>
            </a:xfrm>
            <a:custGeom>
              <a:rect b="b" l="l" r="r" t="t"/>
              <a:pathLst>
                <a:path extrusionOk="0" h="11474" w="11697">
                  <a:moveTo>
                    <a:pt x="313" y="1"/>
                  </a:moveTo>
                  <a:lnTo>
                    <a:pt x="1" y="331"/>
                  </a:lnTo>
                  <a:lnTo>
                    <a:pt x="11375" y="11473"/>
                  </a:lnTo>
                  <a:lnTo>
                    <a:pt x="11696" y="11143"/>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flipH="1">
              <a:off x="133236" y="1948050"/>
              <a:ext cx="486654" cy="477376"/>
            </a:xfrm>
            <a:custGeom>
              <a:rect b="b" l="l" r="r" t="t"/>
              <a:pathLst>
                <a:path extrusionOk="0" h="11474" w="11697">
                  <a:moveTo>
                    <a:pt x="11375" y="1"/>
                  </a:moveTo>
                  <a:lnTo>
                    <a:pt x="1" y="11143"/>
                  </a:lnTo>
                  <a:lnTo>
                    <a:pt x="313" y="11473"/>
                  </a:lnTo>
                  <a:lnTo>
                    <a:pt x="11696" y="331"/>
                  </a:lnTo>
                  <a:lnTo>
                    <a:pt x="113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
          <p:cNvGrpSpPr/>
          <p:nvPr/>
        </p:nvGrpSpPr>
        <p:grpSpPr>
          <a:xfrm>
            <a:off x="8642170" y="3061785"/>
            <a:ext cx="409237" cy="1205408"/>
            <a:chOff x="6488875" y="1947200"/>
            <a:chExt cx="258275" cy="760750"/>
          </a:xfrm>
        </p:grpSpPr>
        <p:sp>
          <p:nvSpPr>
            <p:cNvPr id="21" name="Google Shape;21;p2"/>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50" y="4018575"/>
            <a:ext cx="9144103" cy="1124935"/>
            <a:chOff x="-50" y="4018575"/>
            <a:chExt cx="9144103" cy="1124935"/>
          </a:xfrm>
        </p:grpSpPr>
        <p:sp>
          <p:nvSpPr>
            <p:cNvPr id="36" name="Google Shape;36;p2"/>
            <p:cNvSpPr/>
            <p:nvPr/>
          </p:nvSpPr>
          <p:spPr>
            <a:xfrm>
              <a:off x="1875" y="4236952"/>
              <a:ext cx="4521855" cy="906558"/>
            </a:xfrm>
            <a:custGeom>
              <a:rect b="b" l="l" r="r" t="t"/>
              <a:pathLst>
                <a:path extrusionOk="0" h="21688" w="56052">
                  <a:moveTo>
                    <a:pt x="0" y="1"/>
                  </a:moveTo>
                  <a:lnTo>
                    <a:pt x="0" y="21688"/>
                  </a:lnTo>
                  <a:lnTo>
                    <a:pt x="56051" y="21688"/>
                  </a:lnTo>
                  <a:lnTo>
                    <a:pt x="56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93017" y="4383874"/>
              <a:ext cx="4339573" cy="605852"/>
              <a:chOff x="93017" y="4383874"/>
              <a:chExt cx="4339573" cy="605852"/>
            </a:xfrm>
          </p:grpSpPr>
          <p:sp>
            <p:nvSpPr>
              <p:cNvPr id="38" name="Google Shape;38;p2"/>
              <p:cNvSpPr/>
              <p:nvPr/>
            </p:nvSpPr>
            <p:spPr>
              <a:xfrm>
                <a:off x="2844557" y="4465678"/>
                <a:ext cx="18584" cy="524048"/>
              </a:xfrm>
              <a:custGeom>
                <a:rect b="b" l="l" r="r" t="t"/>
                <a:pathLst>
                  <a:path extrusionOk="0" h="12633" w="448">
                    <a:moveTo>
                      <a:pt x="1" y="0"/>
                    </a:moveTo>
                    <a:lnTo>
                      <a:pt x="1" y="12632"/>
                    </a:lnTo>
                    <a:lnTo>
                      <a:pt x="447" y="12632"/>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819045"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750931" y="4782812"/>
                <a:ext cx="98853" cy="94124"/>
              </a:xfrm>
              <a:custGeom>
                <a:rect b="b" l="l" r="r" t="t"/>
                <a:pathLst>
                  <a:path extrusionOk="0" h="2269" w="2383">
                    <a:moveTo>
                      <a:pt x="72" y="0"/>
                    </a:moveTo>
                    <a:cubicBezTo>
                      <a:pt x="72" y="0"/>
                      <a:pt x="1" y="1089"/>
                      <a:pt x="634" y="1713"/>
                    </a:cubicBezTo>
                    <a:cubicBezTo>
                      <a:pt x="1157" y="2221"/>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750931" y="4678068"/>
                <a:ext cx="98853" cy="94165"/>
              </a:xfrm>
              <a:custGeom>
                <a:rect b="b" l="l" r="r" t="t"/>
                <a:pathLst>
                  <a:path extrusionOk="0" h="2270" w="2383">
                    <a:moveTo>
                      <a:pt x="72" y="1"/>
                    </a:moveTo>
                    <a:cubicBezTo>
                      <a:pt x="72" y="1"/>
                      <a:pt x="1" y="1089"/>
                      <a:pt x="634" y="1714"/>
                    </a:cubicBezTo>
                    <a:cubicBezTo>
                      <a:pt x="1157" y="2222"/>
                      <a:pt x="1987" y="2269"/>
                      <a:pt x="2278" y="2269"/>
                    </a:cubicBezTo>
                    <a:cubicBezTo>
                      <a:pt x="2345" y="2269"/>
                      <a:pt x="2383" y="2267"/>
                      <a:pt x="2383" y="2267"/>
                    </a:cubicBez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750931" y="4573367"/>
                <a:ext cx="98853" cy="93792"/>
              </a:xfrm>
              <a:custGeom>
                <a:rect b="b" l="l" r="r" t="t"/>
                <a:pathLst>
                  <a:path extrusionOk="0" h="2261" w="2383">
                    <a:moveTo>
                      <a:pt x="72" y="0"/>
                    </a:moveTo>
                    <a:cubicBezTo>
                      <a:pt x="72" y="0"/>
                      <a:pt x="1" y="1079"/>
                      <a:pt x="634" y="1713"/>
                    </a:cubicBezTo>
                    <a:cubicBezTo>
                      <a:pt x="1145" y="2210"/>
                      <a:pt x="1950" y="2260"/>
                      <a:pt x="2257" y="2260"/>
                    </a:cubicBezTo>
                    <a:cubicBezTo>
                      <a:pt x="2337" y="2260"/>
                      <a:pt x="2383" y="2257"/>
                      <a:pt x="2383" y="2257"/>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750931" y="4468250"/>
                <a:ext cx="98853" cy="94124"/>
              </a:xfrm>
              <a:custGeom>
                <a:rect b="b" l="l" r="r" t="t"/>
                <a:pathLst>
                  <a:path extrusionOk="0" h="2269" w="2383">
                    <a:moveTo>
                      <a:pt x="72" y="0"/>
                    </a:moveTo>
                    <a:cubicBezTo>
                      <a:pt x="72" y="1"/>
                      <a:pt x="1" y="1089"/>
                      <a:pt x="634" y="1713"/>
                    </a:cubicBezTo>
                    <a:cubicBezTo>
                      <a:pt x="1157" y="2222"/>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13953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113986"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045913" y="4782812"/>
                <a:ext cx="99185" cy="94124"/>
              </a:xfrm>
              <a:custGeom>
                <a:rect b="b" l="l" r="r" t="t"/>
                <a:pathLst>
                  <a:path extrusionOk="0" h="2269" w="2391">
                    <a:moveTo>
                      <a:pt x="80" y="0"/>
                    </a:moveTo>
                    <a:cubicBezTo>
                      <a:pt x="80" y="0"/>
                      <a:pt x="0" y="1089"/>
                      <a:pt x="642" y="1713"/>
                    </a:cubicBezTo>
                    <a:cubicBezTo>
                      <a:pt x="1165" y="2221"/>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3045913" y="4678068"/>
                <a:ext cx="99185" cy="94165"/>
              </a:xfrm>
              <a:custGeom>
                <a:rect b="b" l="l" r="r" t="t"/>
                <a:pathLst>
                  <a:path extrusionOk="0" h="2270" w="2391">
                    <a:moveTo>
                      <a:pt x="80" y="1"/>
                    </a:moveTo>
                    <a:cubicBezTo>
                      <a:pt x="80" y="1"/>
                      <a:pt x="0" y="1089"/>
                      <a:pt x="642" y="1714"/>
                    </a:cubicBezTo>
                    <a:cubicBezTo>
                      <a:pt x="1165" y="2222"/>
                      <a:pt x="1995" y="2269"/>
                      <a:pt x="2286" y="2269"/>
                    </a:cubicBezTo>
                    <a:cubicBezTo>
                      <a:pt x="2353"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3045913" y="4573367"/>
                <a:ext cx="99185" cy="93792"/>
              </a:xfrm>
              <a:custGeom>
                <a:rect b="b" l="l" r="r" t="t"/>
                <a:pathLst>
                  <a:path extrusionOk="0" h="2261" w="2391">
                    <a:moveTo>
                      <a:pt x="80" y="0"/>
                    </a:moveTo>
                    <a:cubicBezTo>
                      <a:pt x="80" y="0"/>
                      <a:pt x="0" y="1079"/>
                      <a:pt x="642" y="1713"/>
                    </a:cubicBezTo>
                    <a:cubicBezTo>
                      <a:pt x="1153" y="2210"/>
                      <a:pt x="1958" y="2260"/>
                      <a:pt x="2265" y="2260"/>
                    </a:cubicBezTo>
                    <a:cubicBezTo>
                      <a:pt x="2345"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3045913" y="4468250"/>
                <a:ext cx="99185" cy="94124"/>
              </a:xfrm>
              <a:custGeom>
                <a:rect b="b" l="l" r="r" t="t"/>
                <a:pathLst>
                  <a:path extrusionOk="0" h="2269" w="2391">
                    <a:moveTo>
                      <a:pt x="80" y="0"/>
                    </a:moveTo>
                    <a:cubicBezTo>
                      <a:pt x="80" y="1"/>
                      <a:pt x="0" y="1089"/>
                      <a:pt x="642" y="1713"/>
                    </a:cubicBezTo>
                    <a:cubicBezTo>
                      <a:pt x="1165" y="2222"/>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343485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3409300"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3341227"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3341227"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341227" y="4573367"/>
                <a:ext cx="99185" cy="93792"/>
              </a:xfrm>
              <a:custGeom>
                <a:rect b="b" l="l" r="r" t="t"/>
                <a:pathLst>
                  <a:path extrusionOk="0" h="2261" w="2391">
                    <a:moveTo>
                      <a:pt x="71" y="0"/>
                    </a:moveTo>
                    <a:cubicBezTo>
                      <a:pt x="71" y="0"/>
                      <a:pt x="0" y="1079"/>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3341227"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372979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3704240" y="4383874"/>
                <a:ext cx="69981" cy="132910"/>
              </a:xfrm>
              <a:custGeom>
                <a:rect b="b" l="l" r="r" t="t"/>
                <a:pathLst>
                  <a:path extrusionOk="0" h="3204" w="1687">
                    <a:moveTo>
                      <a:pt x="848" y="0"/>
                    </a:moveTo>
                    <a:cubicBezTo>
                      <a:pt x="848" y="0"/>
                      <a:pt x="1" y="723"/>
                      <a:pt x="1" y="1606"/>
                    </a:cubicBezTo>
                    <a:cubicBezTo>
                      <a:pt x="1" y="2489"/>
                      <a:pt x="848" y="3203"/>
                      <a:pt x="848" y="3203"/>
                    </a:cubicBezTo>
                    <a:cubicBezTo>
                      <a:pt x="848" y="3203"/>
                      <a:pt x="1687" y="2489"/>
                      <a:pt x="1687" y="1606"/>
                    </a:cubicBezTo>
                    <a:cubicBezTo>
                      <a:pt x="1687" y="723"/>
                      <a:pt x="848"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3636541" y="4782812"/>
                <a:ext cx="98811" cy="94124"/>
              </a:xfrm>
              <a:custGeom>
                <a:rect b="b" l="l" r="r" t="t"/>
                <a:pathLst>
                  <a:path extrusionOk="0" h="2269" w="2382">
                    <a:moveTo>
                      <a:pt x="71" y="0"/>
                    </a:moveTo>
                    <a:cubicBezTo>
                      <a:pt x="71" y="0"/>
                      <a:pt x="0" y="1089"/>
                      <a:pt x="633" y="1713"/>
                    </a:cubicBezTo>
                    <a:cubicBezTo>
                      <a:pt x="1156" y="2221"/>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3636541" y="4678068"/>
                <a:ext cx="98811" cy="94165"/>
              </a:xfrm>
              <a:custGeom>
                <a:rect b="b" l="l" r="r" t="t"/>
                <a:pathLst>
                  <a:path extrusionOk="0" h="2270" w="2382">
                    <a:moveTo>
                      <a:pt x="71" y="1"/>
                    </a:moveTo>
                    <a:cubicBezTo>
                      <a:pt x="71" y="1"/>
                      <a:pt x="0" y="1089"/>
                      <a:pt x="633" y="1714"/>
                    </a:cubicBezTo>
                    <a:cubicBezTo>
                      <a:pt x="1156" y="2222"/>
                      <a:pt x="1986" y="2269"/>
                      <a:pt x="2277" y="2269"/>
                    </a:cubicBezTo>
                    <a:cubicBezTo>
                      <a:pt x="2344" y="2269"/>
                      <a:pt x="2382" y="2267"/>
                      <a:pt x="2382"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3636541" y="4573367"/>
                <a:ext cx="98811" cy="93792"/>
              </a:xfrm>
              <a:custGeom>
                <a:rect b="b" l="l" r="r" t="t"/>
                <a:pathLst>
                  <a:path extrusionOk="0" h="2261" w="2382">
                    <a:moveTo>
                      <a:pt x="71" y="0"/>
                    </a:moveTo>
                    <a:cubicBezTo>
                      <a:pt x="71" y="0"/>
                      <a:pt x="0" y="1080"/>
                      <a:pt x="633" y="1713"/>
                    </a:cubicBezTo>
                    <a:cubicBezTo>
                      <a:pt x="1144" y="2210"/>
                      <a:pt x="1949" y="2260"/>
                      <a:pt x="2257" y="2260"/>
                    </a:cubicBezTo>
                    <a:cubicBezTo>
                      <a:pt x="2336" y="2260"/>
                      <a:pt x="2382" y="2257"/>
                      <a:pt x="2382"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3636541" y="4468250"/>
                <a:ext cx="98811" cy="94124"/>
              </a:xfrm>
              <a:custGeom>
                <a:rect b="b" l="l" r="r" t="t"/>
                <a:pathLst>
                  <a:path extrusionOk="0" h="2269" w="2382">
                    <a:moveTo>
                      <a:pt x="71" y="0"/>
                    </a:moveTo>
                    <a:cubicBezTo>
                      <a:pt x="71" y="1"/>
                      <a:pt x="0" y="1089"/>
                      <a:pt x="633" y="1713"/>
                    </a:cubicBezTo>
                    <a:cubicBezTo>
                      <a:pt x="1156" y="2222"/>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25492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25237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4556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24556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4556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24556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025107"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3999554"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3931481" y="4782812"/>
                <a:ext cx="99185" cy="94124"/>
              </a:xfrm>
              <a:custGeom>
                <a:rect b="b" l="l" r="r" t="t"/>
                <a:pathLst>
                  <a:path extrusionOk="0" h="2269" w="2391">
                    <a:moveTo>
                      <a:pt x="80" y="0"/>
                    </a:moveTo>
                    <a:cubicBezTo>
                      <a:pt x="80" y="0"/>
                      <a:pt x="0" y="1089"/>
                      <a:pt x="642" y="1713"/>
                    </a:cubicBezTo>
                    <a:cubicBezTo>
                      <a:pt x="1158" y="2221"/>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3931481" y="4678068"/>
                <a:ext cx="99185" cy="94165"/>
              </a:xfrm>
              <a:custGeom>
                <a:rect b="b" l="l" r="r" t="t"/>
                <a:pathLst>
                  <a:path extrusionOk="0" h="2270" w="2391">
                    <a:moveTo>
                      <a:pt x="80" y="1"/>
                    </a:moveTo>
                    <a:cubicBezTo>
                      <a:pt x="80" y="1"/>
                      <a:pt x="0" y="1089"/>
                      <a:pt x="642" y="1714"/>
                    </a:cubicBezTo>
                    <a:cubicBezTo>
                      <a:pt x="1158" y="2222"/>
                      <a:pt x="1993" y="2269"/>
                      <a:pt x="2285" y="2269"/>
                    </a:cubicBezTo>
                    <a:cubicBezTo>
                      <a:pt x="2352"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3931481" y="4573367"/>
                <a:ext cx="99185" cy="93792"/>
              </a:xfrm>
              <a:custGeom>
                <a:rect b="b" l="l" r="r" t="t"/>
                <a:pathLst>
                  <a:path extrusionOk="0" h="2261" w="2391">
                    <a:moveTo>
                      <a:pt x="80" y="0"/>
                    </a:moveTo>
                    <a:lnTo>
                      <a:pt x="80" y="0"/>
                    </a:lnTo>
                    <a:cubicBezTo>
                      <a:pt x="80" y="0"/>
                      <a:pt x="0" y="1080"/>
                      <a:pt x="642" y="1713"/>
                    </a:cubicBezTo>
                    <a:cubicBezTo>
                      <a:pt x="1146" y="2210"/>
                      <a:pt x="1955" y="2260"/>
                      <a:pt x="2265" y="2260"/>
                    </a:cubicBezTo>
                    <a:cubicBezTo>
                      <a:pt x="2344"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3931481" y="4468250"/>
                <a:ext cx="99185" cy="94124"/>
              </a:xfrm>
              <a:custGeom>
                <a:rect b="b" l="l" r="r" t="t"/>
                <a:pathLst>
                  <a:path extrusionOk="0" h="2269" w="2391">
                    <a:moveTo>
                      <a:pt x="80" y="0"/>
                    </a:moveTo>
                    <a:cubicBezTo>
                      <a:pt x="80" y="1"/>
                      <a:pt x="0" y="1089"/>
                      <a:pt x="642" y="1713"/>
                    </a:cubicBezTo>
                    <a:cubicBezTo>
                      <a:pt x="1158" y="2222"/>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4320421"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4294868"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4226795"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4226795"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4226795" y="4573367"/>
                <a:ext cx="99185" cy="93792"/>
              </a:xfrm>
              <a:custGeom>
                <a:rect b="b" l="l" r="r" t="t"/>
                <a:pathLst>
                  <a:path extrusionOk="0" h="2261" w="2391">
                    <a:moveTo>
                      <a:pt x="71" y="0"/>
                    </a:moveTo>
                    <a:cubicBezTo>
                      <a:pt x="71" y="0"/>
                      <a:pt x="0" y="1080"/>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4226795"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22539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22284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21602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21602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21602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21602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19586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19330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18649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18649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18649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18649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16633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16377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15696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15696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15696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15696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13679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13424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12743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12743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12743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12743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10726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10471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9789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9789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9789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9789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7773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7517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6836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6836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6836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6836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4820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4564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3883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3883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3883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3883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1866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1611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930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930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930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930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2"/>
            <p:cNvSpPr/>
            <p:nvPr/>
          </p:nvSpPr>
          <p:spPr>
            <a:xfrm>
              <a:off x="4522024" y="4236750"/>
              <a:ext cx="4622028" cy="90655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692743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720611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748512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6091105" y="437111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6369744" y="437111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664879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5254732" y="436999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5533413" y="437036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5812425"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4697414"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976094" y="437036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692743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720611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748512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6091105" y="455500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6369744" y="455500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664879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5254732" y="455392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5533413" y="455429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5812425"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4697414"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4976094" y="455429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692743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720611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748512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6091105" y="473893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6369744" y="473893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664879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5254732" y="473781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5533413" y="473819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5812425"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4697414"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4976094" y="473819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692743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720611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748512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6091105" y="4922872"/>
              <a:ext cx="155103" cy="78485"/>
            </a:xfrm>
            <a:custGeom>
              <a:rect b="b" l="l" r="r" t="t"/>
              <a:pathLst>
                <a:path extrusionOk="0" h="1892" w="3739">
                  <a:moveTo>
                    <a:pt x="304" y="0"/>
                  </a:moveTo>
                  <a:lnTo>
                    <a:pt x="0" y="330"/>
                  </a:lnTo>
                  <a:lnTo>
                    <a:pt x="1722" y="1892"/>
                  </a:lnTo>
                  <a:lnTo>
                    <a:pt x="2025" y="1892"/>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6369744" y="4922872"/>
              <a:ext cx="155476" cy="80352"/>
            </a:xfrm>
            <a:custGeom>
              <a:rect b="b" l="l" r="r" t="t"/>
              <a:pathLst>
                <a:path extrusionOk="0" h="1937" w="3748">
                  <a:moveTo>
                    <a:pt x="313" y="0"/>
                  </a:moveTo>
                  <a:lnTo>
                    <a:pt x="1" y="330"/>
                  </a:lnTo>
                  <a:lnTo>
                    <a:pt x="1723" y="1936"/>
                  </a:lnTo>
                  <a:lnTo>
                    <a:pt x="2026" y="1936"/>
                  </a:lnTo>
                  <a:lnTo>
                    <a:pt x="3748"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664879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5254732" y="4922126"/>
              <a:ext cx="155103" cy="78485"/>
            </a:xfrm>
            <a:custGeom>
              <a:rect b="b" l="l" r="r" t="t"/>
              <a:pathLst>
                <a:path extrusionOk="0" h="1892" w="3739">
                  <a:moveTo>
                    <a:pt x="304" y="1"/>
                  </a:moveTo>
                  <a:lnTo>
                    <a:pt x="1" y="322"/>
                  </a:lnTo>
                  <a:lnTo>
                    <a:pt x="1723" y="1892"/>
                  </a:lnTo>
                  <a:lnTo>
                    <a:pt x="2026" y="1892"/>
                  </a:lnTo>
                  <a:lnTo>
                    <a:pt x="3739" y="322"/>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5533413" y="4922126"/>
              <a:ext cx="155476" cy="79978"/>
            </a:xfrm>
            <a:custGeom>
              <a:rect b="b" l="l" r="r" t="t"/>
              <a:pathLst>
                <a:path extrusionOk="0" h="1928" w="3748">
                  <a:moveTo>
                    <a:pt x="313" y="1"/>
                  </a:moveTo>
                  <a:lnTo>
                    <a:pt x="0" y="322"/>
                  </a:lnTo>
                  <a:lnTo>
                    <a:pt x="1722" y="1927"/>
                  </a:lnTo>
                  <a:lnTo>
                    <a:pt x="2025" y="192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5812425"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4697414"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4976094" y="4922126"/>
              <a:ext cx="155103" cy="79978"/>
            </a:xfrm>
            <a:custGeom>
              <a:rect b="b" l="l" r="r" t="t"/>
              <a:pathLst>
                <a:path extrusionOk="0" h="1928" w="3739">
                  <a:moveTo>
                    <a:pt x="304" y="1"/>
                  </a:moveTo>
                  <a:lnTo>
                    <a:pt x="0" y="322"/>
                  </a:lnTo>
                  <a:lnTo>
                    <a:pt x="1713" y="1927"/>
                  </a:lnTo>
                  <a:lnTo>
                    <a:pt x="2016" y="192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803868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831736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859637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776004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803868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831736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859637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776004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803868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831736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859637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776004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803868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831736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859637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776004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8875041"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8875041"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8875041"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8875041"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2"/>
            <p:cNvGrpSpPr/>
            <p:nvPr/>
          </p:nvGrpSpPr>
          <p:grpSpPr>
            <a:xfrm>
              <a:off x="-50" y="4018575"/>
              <a:ext cx="9144103" cy="218169"/>
              <a:chOff x="-50" y="4018575"/>
              <a:chExt cx="9144103" cy="218169"/>
            </a:xfrm>
          </p:grpSpPr>
          <p:sp>
            <p:nvSpPr>
              <p:cNvPr id="314" name="Google Shape;314;p2"/>
              <p:cNvSpPr/>
              <p:nvPr/>
            </p:nvSpPr>
            <p:spPr>
              <a:xfrm>
                <a:off x="-50" y="4166374"/>
                <a:ext cx="9144103" cy="13250"/>
              </a:xfrm>
              <a:custGeom>
                <a:rect b="b" l="l" r="r" t="t"/>
                <a:pathLst>
                  <a:path extrusionOk="0" h="447"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50" y="4052125"/>
                <a:ext cx="9144103" cy="13280"/>
              </a:xfrm>
              <a:custGeom>
                <a:rect b="b" l="l" r="r" t="t"/>
                <a:pathLst>
                  <a:path extrusionOk="0" h="448"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21169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18721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162699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138211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113722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89234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40257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15743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23618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64746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2607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28513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30962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33414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53007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505586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481074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456586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432097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407609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358632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55456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383121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57907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60351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6280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65251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70146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67698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72595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75047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77490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79939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82391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848380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872895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897332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3" name="Google Shape;353;p2"/>
          <p:cNvSpPr txBox="1"/>
          <p:nvPr>
            <p:ph type="ctrTitle"/>
          </p:nvPr>
        </p:nvSpPr>
        <p:spPr>
          <a:xfrm>
            <a:off x="4572000" y="539400"/>
            <a:ext cx="3858900" cy="23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5200"/>
              <a:buNone/>
              <a:defRPr sz="5200">
                <a:solidFill>
                  <a:srgbClr val="191919"/>
                </a:solidFill>
                <a:latin typeface="Epilogue"/>
                <a:ea typeface="Epilogue"/>
                <a:cs typeface="Epilogue"/>
                <a:sym typeface="Epilogu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54" name="Google Shape;354;p2"/>
          <p:cNvSpPr txBox="1"/>
          <p:nvPr>
            <p:ph idx="1" type="subTitle"/>
          </p:nvPr>
        </p:nvSpPr>
        <p:spPr>
          <a:xfrm>
            <a:off x="4572000" y="3025000"/>
            <a:ext cx="3637500" cy="4296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solidFill>
                  <a:srgbClr val="F0FFDC"/>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5" name="Google Shape;355;p2"/>
          <p:cNvSpPr/>
          <p:nvPr>
            <p:ph idx="2" type="pic"/>
          </p:nvPr>
        </p:nvSpPr>
        <p:spPr>
          <a:xfrm>
            <a:off x="1037050" y="749950"/>
            <a:ext cx="3033000" cy="2733000"/>
          </a:xfrm>
          <a:prstGeom prst="roundRect">
            <a:avLst>
              <a:gd fmla="val 16667" name="adj"/>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84" name="Shape 2284"/>
        <p:cNvGrpSpPr/>
        <p:nvPr/>
      </p:nvGrpSpPr>
      <p:grpSpPr>
        <a:xfrm>
          <a:off x="0" y="0"/>
          <a:ext cx="0" cy="0"/>
          <a:chOff x="0" y="0"/>
          <a:chExt cx="0" cy="0"/>
        </a:xfrm>
      </p:grpSpPr>
      <p:sp>
        <p:nvSpPr>
          <p:cNvPr id="2285" name="Google Shape;2285;p11"/>
          <p:cNvSpPr/>
          <p:nvPr>
            <p:ph idx="2" type="pic"/>
          </p:nvPr>
        </p:nvSpPr>
        <p:spPr>
          <a:xfrm>
            <a:off x="0" y="0"/>
            <a:ext cx="9144000" cy="5143500"/>
          </a:xfrm>
          <a:prstGeom prst="rect">
            <a:avLst/>
          </a:prstGeom>
          <a:noFill/>
          <a:ln>
            <a:noFill/>
          </a:ln>
        </p:spPr>
      </p:sp>
      <p:sp>
        <p:nvSpPr>
          <p:cNvPr id="2286" name="Google Shape;2286;p11"/>
          <p:cNvSpPr txBox="1"/>
          <p:nvPr>
            <p:ph type="title"/>
          </p:nvPr>
        </p:nvSpPr>
        <p:spPr>
          <a:xfrm>
            <a:off x="1743600" y="3561025"/>
            <a:ext cx="5656800" cy="9906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287" name="Google Shape;2287;p11"/>
          <p:cNvGrpSpPr/>
          <p:nvPr/>
        </p:nvGrpSpPr>
        <p:grpSpPr>
          <a:xfrm flipH="1">
            <a:off x="7920748" y="3240918"/>
            <a:ext cx="1036850" cy="1363170"/>
            <a:chOff x="-3129125" y="2333125"/>
            <a:chExt cx="531500" cy="698775"/>
          </a:xfrm>
        </p:grpSpPr>
        <p:sp>
          <p:nvSpPr>
            <p:cNvPr id="2288" name="Google Shape;2288;p11"/>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1"/>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1"/>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1"/>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1"/>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11"/>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1"/>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1"/>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1"/>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1"/>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1"/>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1"/>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1"/>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1" name="Google Shape;2301;p11"/>
          <p:cNvGrpSpPr/>
          <p:nvPr/>
        </p:nvGrpSpPr>
        <p:grpSpPr>
          <a:xfrm>
            <a:off x="50" y="4604100"/>
            <a:ext cx="9144025" cy="709198"/>
            <a:chOff x="50" y="4604100"/>
            <a:chExt cx="9144025" cy="709198"/>
          </a:xfrm>
        </p:grpSpPr>
        <p:sp>
          <p:nvSpPr>
            <p:cNvPr id="2302" name="Google Shape;2302;p11"/>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1"/>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1"/>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1"/>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1"/>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1"/>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1"/>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1"/>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1"/>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1"/>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1"/>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1"/>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1"/>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1"/>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1"/>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1"/>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1"/>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1"/>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1"/>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1"/>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1"/>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1"/>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1"/>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1"/>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1"/>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1"/>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1"/>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1"/>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1"/>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1"/>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1"/>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1"/>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1"/>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1"/>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1"/>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1"/>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1"/>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1"/>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1"/>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1"/>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1"/>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1"/>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1"/>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1"/>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1"/>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1"/>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1"/>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1"/>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1"/>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1"/>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1"/>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1"/>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1"/>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1"/>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1"/>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1"/>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1"/>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1"/>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1"/>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1"/>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1"/>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1"/>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1"/>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1"/>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1"/>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1"/>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1"/>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1"/>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1"/>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11"/>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1"/>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11"/>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11"/>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11"/>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11"/>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11"/>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11"/>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11"/>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11"/>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11"/>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11"/>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11"/>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11"/>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11"/>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11"/>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11"/>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11"/>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11"/>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11"/>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11"/>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11"/>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11"/>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11"/>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11"/>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11"/>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11"/>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11"/>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11"/>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11"/>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11"/>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2" name="Google Shape;2402;p11"/>
          <p:cNvGrpSpPr/>
          <p:nvPr/>
        </p:nvGrpSpPr>
        <p:grpSpPr>
          <a:xfrm>
            <a:off x="73275" y="3048425"/>
            <a:ext cx="1279652" cy="1555674"/>
            <a:chOff x="6829450" y="3270550"/>
            <a:chExt cx="1540636" cy="1872952"/>
          </a:xfrm>
        </p:grpSpPr>
        <p:sp>
          <p:nvSpPr>
            <p:cNvPr id="2403" name="Google Shape;2403;p11"/>
            <p:cNvSpPr/>
            <p:nvPr/>
          </p:nvSpPr>
          <p:spPr>
            <a:xfrm>
              <a:off x="6829450" y="3270550"/>
              <a:ext cx="1540636" cy="1508750"/>
            </a:xfrm>
            <a:custGeom>
              <a:rect b="b" l="l" r="r" t="t"/>
              <a:pathLst>
                <a:path extrusionOk="0" h="30377" w="31019">
                  <a:moveTo>
                    <a:pt x="15505" y="0"/>
                  </a:moveTo>
                  <a:cubicBezTo>
                    <a:pt x="6941" y="0"/>
                    <a:pt x="0" y="6798"/>
                    <a:pt x="0" y="15193"/>
                  </a:cubicBezTo>
                  <a:cubicBezTo>
                    <a:pt x="0" y="23578"/>
                    <a:pt x="6941" y="30376"/>
                    <a:pt x="15505" y="30376"/>
                  </a:cubicBezTo>
                  <a:cubicBezTo>
                    <a:pt x="24069" y="30376"/>
                    <a:pt x="31018" y="23578"/>
                    <a:pt x="31018" y="15193"/>
                  </a:cubicBezTo>
                  <a:cubicBezTo>
                    <a:pt x="31018" y="6798"/>
                    <a:pt x="24069" y="0"/>
                    <a:pt x="15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11"/>
            <p:cNvSpPr/>
            <p:nvPr/>
          </p:nvSpPr>
          <p:spPr>
            <a:xfrm>
              <a:off x="7588414" y="3270550"/>
              <a:ext cx="22201" cy="1508750"/>
            </a:xfrm>
            <a:custGeom>
              <a:rect b="b" l="l" r="r" t="t"/>
              <a:pathLst>
                <a:path extrusionOk="0" h="30377" w="447">
                  <a:moveTo>
                    <a:pt x="1" y="0"/>
                  </a:moveTo>
                  <a:lnTo>
                    <a:pt x="1" y="30376"/>
                  </a:lnTo>
                  <a:lnTo>
                    <a:pt x="447" y="30376"/>
                  </a:lnTo>
                  <a:lnTo>
                    <a:pt x="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11"/>
            <p:cNvSpPr/>
            <p:nvPr/>
          </p:nvSpPr>
          <p:spPr>
            <a:xfrm>
              <a:off x="7588414" y="4779241"/>
              <a:ext cx="22201" cy="364261"/>
            </a:xfrm>
            <a:custGeom>
              <a:rect b="b" l="l" r="r" t="t"/>
              <a:pathLst>
                <a:path extrusionOk="0" h="7334" w="447">
                  <a:moveTo>
                    <a:pt x="1" y="0"/>
                  </a:moveTo>
                  <a:lnTo>
                    <a:pt x="1" y="7333"/>
                  </a:lnTo>
                  <a:lnTo>
                    <a:pt x="447" y="7333"/>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11"/>
            <p:cNvSpPr/>
            <p:nvPr/>
          </p:nvSpPr>
          <p:spPr>
            <a:xfrm>
              <a:off x="6852893" y="3814654"/>
              <a:ext cx="754648" cy="747943"/>
            </a:xfrm>
            <a:custGeom>
              <a:rect b="b" l="l" r="r" t="t"/>
              <a:pathLst>
                <a:path extrusionOk="0" h="15059" w="15194">
                  <a:moveTo>
                    <a:pt x="135" y="0"/>
                  </a:moveTo>
                  <a:cubicBezTo>
                    <a:pt x="90" y="161"/>
                    <a:pt x="45" y="330"/>
                    <a:pt x="1" y="491"/>
                  </a:cubicBezTo>
                  <a:lnTo>
                    <a:pt x="14881" y="15059"/>
                  </a:lnTo>
                  <a:lnTo>
                    <a:pt x="15193" y="14747"/>
                  </a:lnTo>
                  <a:lnTo>
                    <a:pt x="1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11"/>
            <p:cNvSpPr/>
            <p:nvPr/>
          </p:nvSpPr>
          <p:spPr>
            <a:xfrm>
              <a:off x="7131178" y="3412747"/>
              <a:ext cx="476361" cy="464441"/>
            </a:xfrm>
            <a:custGeom>
              <a:rect b="b" l="l" r="r" t="t"/>
              <a:pathLst>
                <a:path extrusionOk="0" h="9351" w="9591">
                  <a:moveTo>
                    <a:pt x="366" y="1"/>
                  </a:moveTo>
                  <a:cubicBezTo>
                    <a:pt x="250" y="90"/>
                    <a:pt x="125" y="179"/>
                    <a:pt x="0" y="268"/>
                  </a:cubicBezTo>
                  <a:lnTo>
                    <a:pt x="9278" y="9350"/>
                  </a:lnTo>
                  <a:lnTo>
                    <a:pt x="9590" y="9029"/>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11"/>
            <p:cNvSpPr/>
            <p:nvPr/>
          </p:nvSpPr>
          <p:spPr>
            <a:xfrm>
              <a:off x="7591990" y="3528869"/>
              <a:ext cx="602616" cy="591540"/>
            </a:xfrm>
            <a:custGeom>
              <a:rect b="b" l="l" r="r" t="t"/>
              <a:pathLst>
                <a:path extrusionOk="0" h="11910" w="12133">
                  <a:moveTo>
                    <a:pt x="11838" y="0"/>
                  </a:moveTo>
                  <a:lnTo>
                    <a:pt x="0" y="11597"/>
                  </a:lnTo>
                  <a:lnTo>
                    <a:pt x="312" y="11910"/>
                  </a:lnTo>
                  <a:lnTo>
                    <a:pt x="12133" y="339"/>
                  </a:lnTo>
                  <a:cubicBezTo>
                    <a:pt x="12035" y="223"/>
                    <a:pt x="11936" y="107"/>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11"/>
            <p:cNvSpPr/>
            <p:nvPr/>
          </p:nvSpPr>
          <p:spPr>
            <a:xfrm>
              <a:off x="7591990" y="3287834"/>
              <a:ext cx="197180" cy="183472"/>
            </a:xfrm>
            <a:custGeom>
              <a:rect b="b" l="l" r="r" t="t"/>
              <a:pathLst>
                <a:path extrusionOk="0" h="3694" w="3970">
                  <a:moveTo>
                    <a:pt x="3453" y="0"/>
                  </a:moveTo>
                  <a:lnTo>
                    <a:pt x="0" y="3381"/>
                  </a:lnTo>
                  <a:lnTo>
                    <a:pt x="312" y="3693"/>
                  </a:lnTo>
                  <a:lnTo>
                    <a:pt x="3970" y="116"/>
                  </a:lnTo>
                  <a:cubicBezTo>
                    <a:pt x="3800" y="72"/>
                    <a:pt x="3622" y="36"/>
                    <a:pt x="3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11"/>
            <p:cNvSpPr/>
            <p:nvPr/>
          </p:nvSpPr>
          <p:spPr>
            <a:xfrm>
              <a:off x="7591990" y="3992314"/>
              <a:ext cx="778091" cy="777197"/>
            </a:xfrm>
            <a:custGeom>
              <a:rect b="b" l="l" r="r" t="t"/>
              <a:pathLst>
                <a:path extrusionOk="0" h="15648" w="15666">
                  <a:moveTo>
                    <a:pt x="15648" y="1"/>
                  </a:moveTo>
                  <a:lnTo>
                    <a:pt x="0" y="15327"/>
                  </a:lnTo>
                  <a:lnTo>
                    <a:pt x="312" y="15648"/>
                  </a:lnTo>
                  <a:lnTo>
                    <a:pt x="15665" y="616"/>
                  </a:lnTo>
                  <a:cubicBezTo>
                    <a:pt x="15665" y="411"/>
                    <a:pt x="15657" y="206"/>
                    <a:pt x="156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411" name="Shape 2411"/>
        <p:cNvGrpSpPr/>
        <p:nvPr/>
      </p:nvGrpSpPr>
      <p:grpSpPr>
        <a:xfrm>
          <a:off x="0" y="0"/>
          <a:ext cx="0" cy="0"/>
          <a:chOff x="0" y="0"/>
          <a:chExt cx="0" cy="0"/>
        </a:xfrm>
      </p:grpSpPr>
      <p:grpSp>
        <p:nvGrpSpPr>
          <p:cNvPr id="2412" name="Google Shape;2412;p12"/>
          <p:cNvGrpSpPr/>
          <p:nvPr/>
        </p:nvGrpSpPr>
        <p:grpSpPr>
          <a:xfrm flipH="1">
            <a:off x="8084045" y="539434"/>
            <a:ext cx="1477431" cy="4064776"/>
            <a:chOff x="-744926" y="1607551"/>
            <a:chExt cx="1339223" cy="3684532"/>
          </a:xfrm>
        </p:grpSpPr>
        <p:sp>
          <p:nvSpPr>
            <p:cNvPr id="2413" name="Google Shape;2413;p12"/>
            <p:cNvSpPr/>
            <p:nvPr/>
          </p:nvSpPr>
          <p:spPr>
            <a:xfrm flipH="1">
              <a:off x="-744926" y="1607551"/>
              <a:ext cx="1339223" cy="591290"/>
            </a:xfrm>
            <a:custGeom>
              <a:rect b="b" l="l" r="r" t="t"/>
              <a:pathLst>
                <a:path extrusionOk="0" h="14212" w="32189">
                  <a:moveTo>
                    <a:pt x="16094" y="1"/>
                  </a:moveTo>
                  <a:cubicBezTo>
                    <a:pt x="8012" y="1"/>
                    <a:pt x="251" y="6326"/>
                    <a:pt x="1" y="14212"/>
                  </a:cubicBezTo>
                  <a:lnTo>
                    <a:pt x="32188" y="14212"/>
                  </a:lnTo>
                  <a:cubicBezTo>
                    <a:pt x="32188" y="5630"/>
                    <a:pt x="24177" y="1"/>
                    <a:pt x="160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12"/>
            <p:cNvSpPr/>
            <p:nvPr/>
          </p:nvSpPr>
          <p:spPr>
            <a:xfrm flipH="1">
              <a:off x="-744926" y="2198793"/>
              <a:ext cx="1339223" cy="3093290"/>
            </a:xfrm>
            <a:custGeom>
              <a:rect b="b" l="l" r="r" t="t"/>
              <a:pathLst>
                <a:path extrusionOk="0" h="74349" w="32189">
                  <a:moveTo>
                    <a:pt x="1" y="1"/>
                  </a:moveTo>
                  <a:lnTo>
                    <a:pt x="1" y="74348"/>
                  </a:lnTo>
                  <a:lnTo>
                    <a:pt x="32188" y="74348"/>
                  </a:lnTo>
                  <a:lnTo>
                    <a:pt x="3218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12"/>
            <p:cNvSpPr/>
            <p:nvPr/>
          </p:nvSpPr>
          <p:spPr>
            <a:xfrm flipH="1">
              <a:off x="-302114" y="2324979"/>
              <a:ext cx="181564" cy="318861"/>
            </a:xfrm>
            <a:custGeom>
              <a:rect b="b" l="l" r="r" t="t"/>
              <a:pathLst>
                <a:path extrusionOk="0" h="7664" w="4364">
                  <a:moveTo>
                    <a:pt x="3908" y="456"/>
                  </a:moveTo>
                  <a:lnTo>
                    <a:pt x="3908" y="7209"/>
                  </a:lnTo>
                  <a:lnTo>
                    <a:pt x="456" y="7209"/>
                  </a:lnTo>
                  <a:lnTo>
                    <a:pt x="456" y="456"/>
                  </a:lnTo>
                  <a:close/>
                  <a:moveTo>
                    <a:pt x="224" y="1"/>
                  </a:moveTo>
                  <a:lnTo>
                    <a:pt x="1" y="233"/>
                  </a:lnTo>
                  <a:lnTo>
                    <a:pt x="1" y="7441"/>
                  </a:lnTo>
                  <a:lnTo>
                    <a:pt x="224" y="7664"/>
                  </a:lnTo>
                  <a:lnTo>
                    <a:pt x="4140" y="7664"/>
                  </a:lnTo>
                  <a:lnTo>
                    <a:pt x="4363" y="7441"/>
                  </a:lnTo>
                  <a:lnTo>
                    <a:pt x="4363" y="233"/>
                  </a:lnTo>
                  <a:lnTo>
                    <a:pt x="41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12"/>
            <p:cNvSpPr/>
            <p:nvPr/>
          </p:nvSpPr>
          <p:spPr>
            <a:xfrm flipH="1">
              <a:off x="60512" y="2198793"/>
              <a:ext cx="18972" cy="2996392"/>
            </a:xfrm>
            <a:custGeom>
              <a:rect b="b" l="l" r="r" t="t"/>
              <a:pathLst>
                <a:path extrusionOk="0" h="72020" w="456">
                  <a:moveTo>
                    <a:pt x="0" y="1"/>
                  </a:moveTo>
                  <a:lnTo>
                    <a:pt x="0" y="72020"/>
                  </a:lnTo>
                  <a:lnTo>
                    <a:pt x="455" y="72020"/>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12"/>
            <p:cNvSpPr/>
            <p:nvPr/>
          </p:nvSpPr>
          <p:spPr>
            <a:xfrm flipH="1">
              <a:off x="301028" y="2198793"/>
              <a:ext cx="18972" cy="2996392"/>
            </a:xfrm>
            <a:custGeom>
              <a:rect b="b" l="l" r="r" t="t"/>
              <a:pathLst>
                <a:path extrusionOk="0" h="72020" w="456">
                  <a:moveTo>
                    <a:pt x="1" y="1"/>
                  </a:moveTo>
                  <a:lnTo>
                    <a:pt x="1" y="72020"/>
                  </a:lnTo>
                  <a:lnTo>
                    <a:pt x="456" y="72020"/>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12"/>
            <p:cNvSpPr/>
            <p:nvPr/>
          </p:nvSpPr>
          <p:spPr>
            <a:xfrm flipH="1">
              <a:off x="69787" y="229494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12"/>
            <p:cNvSpPr/>
            <p:nvPr/>
          </p:nvSpPr>
          <p:spPr>
            <a:xfrm flipH="1">
              <a:off x="69787" y="251798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12"/>
            <p:cNvSpPr/>
            <p:nvPr/>
          </p:nvSpPr>
          <p:spPr>
            <a:xfrm flipH="1">
              <a:off x="69787" y="274069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12"/>
            <p:cNvSpPr/>
            <p:nvPr/>
          </p:nvSpPr>
          <p:spPr>
            <a:xfrm flipH="1">
              <a:off x="69787" y="296373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12"/>
            <p:cNvSpPr/>
            <p:nvPr/>
          </p:nvSpPr>
          <p:spPr>
            <a:xfrm flipH="1">
              <a:off x="69787" y="318644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12"/>
            <p:cNvSpPr/>
            <p:nvPr/>
          </p:nvSpPr>
          <p:spPr>
            <a:xfrm flipH="1">
              <a:off x="69787" y="3409483"/>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12"/>
            <p:cNvSpPr/>
            <p:nvPr/>
          </p:nvSpPr>
          <p:spPr>
            <a:xfrm flipH="1">
              <a:off x="69787" y="407794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12"/>
            <p:cNvSpPr/>
            <p:nvPr/>
          </p:nvSpPr>
          <p:spPr>
            <a:xfrm flipH="1">
              <a:off x="69787" y="430102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12"/>
            <p:cNvSpPr/>
            <p:nvPr/>
          </p:nvSpPr>
          <p:spPr>
            <a:xfrm flipH="1">
              <a:off x="69787" y="3632191"/>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12"/>
            <p:cNvSpPr/>
            <p:nvPr/>
          </p:nvSpPr>
          <p:spPr>
            <a:xfrm flipH="1">
              <a:off x="69787" y="3855274"/>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12"/>
            <p:cNvSpPr/>
            <p:nvPr/>
          </p:nvSpPr>
          <p:spPr>
            <a:xfrm flipH="1">
              <a:off x="69787" y="452369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12"/>
            <p:cNvSpPr/>
            <p:nvPr/>
          </p:nvSpPr>
          <p:spPr>
            <a:xfrm flipH="1">
              <a:off x="69787" y="474677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12"/>
            <p:cNvSpPr/>
            <p:nvPr/>
          </p:nvSpPr>
          <p:spPr>
            <a:xfrm flipH="1">
              <a:off x="69787" y="496985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1" name="Google Shape;2431;p12"/>
          <p:cNvGrpSpPr/>
          <p:nvPr/>
        </p:nvGrpSpPr>
        <p:grpSpPr>
          <a:xfrm>
            <a:off x="50" y="4604100"/>
            <a:ext cx="9144025" cy="709198"/>
            <a:chOff x="50" y="4604100"/>
            <a:chExt cx="9144025" cy="709198"/>
          </a:xfrm>
        </p:grpSpPr>
        <p:sp>
          <p:nvSpPr>
            <p:cNvPr id="2432" name="Google Shape;2432;p12"/>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12"/>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12"/>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12"/>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12"/>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12"/>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12"/>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12"/>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12"/>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12"/>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12"/>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12"/>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12"/>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12"/>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12"/>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12"/>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12"/>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12"/>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12"/>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12"/>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12"/>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12"/>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12"/>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12"/>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12"/>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12"/>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12"/>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12"/>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12"/>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12"/>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12"/>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12"/>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12"/>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12"/>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12"/>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12"/>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12"/>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12"/>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12"/>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12"/>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12"/>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12"/>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12"/>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12"/>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12"/>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12"/>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12"/>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12"/>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2"/>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12"/>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12"/>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12"/>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12"/>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12"/>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12"/>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12"/>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12"/>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12"/>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12"/>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12"/>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12"/>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12"/>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12"/>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12"/>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2"/>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12"/>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12"/>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12"/>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12"/>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12"/>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12"/>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12"/>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12"/>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12"/>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12"/>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12"/>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12"/>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2"/>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12"/>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12"/>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2"/>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2"/>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2"/>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2"/>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2"/>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12"/>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12"/>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2"/>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2"/>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2"/>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12"/>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12"/>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12"/>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12"/>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12"/>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12"/>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12"/>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12"/>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2"/>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2"/>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2" name="Google Shape;2532;p12"/>
          <p:cNvGrpSpPr/>
          <p:nvPr/>
        </p:nvGrpSpPr>
        <p:grpSpPr>
          <a:xfrm>
            <a:off x="127153" y="3245713"/>
            <a:ext cx="461150" cy="1358395"/>
            <a:chOff x="6488875" y="1947200"/>
            <a:chExt cx="258275" cy="760750"/>
          </a:xfrm>
        </p:grpSpPr>
        <p:sp>
          <p:nvSpPr>
            <p:cNvPr id="2533" name="Google Shape;2533;p12"/>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2"/>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2"/>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2"/>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12"/>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12"/>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12"/>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12"/>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12"/>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2"/>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2"/>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2"/>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2"/>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2"/>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7" name="Google Shape;2547;p12"/>
          <p:cNvSpPr txBox="1"/>
          <p:nvPr>
            <p:ph type="title"/>
          </p:nvPr>
        </p:nvSpPr>
        <p:spPr>
          <a:xfrm>
            <a:off x="720000" y="1158800"/>
            <a:ext cx="4128300" cy="182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48" name="Google Shape;2548;p12"/>
          <p:cNvSpPr txBox="1"/>
          <p:nvPr>
            <p:ph idx="1" type="subTitle"/>
          </p:nvPr>
        </p:nvSpPr>
        <p:spPr>
          <a:xfrm>
            <a:off x="720000" y="2980000"/>
            <a:ext cx="4128300" cy="100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549" name="Google Shape;2549;p12"/>
          <p:cNvSpPr/>
          <p:nvPr>
            <p:ph idx="2" type="pic"/>
          </p:nvPr>
        </p:nvSpPr>
        <p:spPr>
          <a:xfrm>
            <a:off x="5223625" y="1205250"/>
            <a:ext cx="3033000" cy="2733000"/>
          </a:xfrm>
          <a:prstGeom prst="roundRect">
            <a:avLst>
              <a:gd fmla="val 16667" name="adj"/>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550" name="Shape 2550"/>
        <p:cNvGrpSpPr/>
        <p:nvPr/>
      </p:nvGrpSpPr>
      <p:grpSpPr>
        <a:xfrm>
          <a:off x="0" y="0"/>
          <a:ext cx="0" cy="0"/>
          <a:chOff x="0" y="0"/>
          <a:chExt cx="0" cy="0"/>
        </a:xfrm>
      </p:grpSpPr>
      <p:sp>
        <p:nvSpPr>
          <p:cNvPr id="2551" name="Google Shape;2551;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52" name="Google Shape;2552;p13"/>
          <p:cNvSpPr txBox="1"/>
          <p:nvPr>
            <p:ph idx="2" type="title"/>
          </p:nvPr>
        </p:nvSpPr>
        <p:spPr>
          <a:xfrm>
            <a:off x="720000" y="3063500"/>
            <a:ext cx="20868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53" name="Google Shape;2553;p13"/>
          <p:cNvSpPr txBox="1"/>
          <p:nvPr>
            <p:ph idx="1" type="subTitle"/>
          </p:nvPr>
        </p:nvSpPr>
        <p:spPr>
          <a:xfrm>
            <a:off x="720002" y="3471725"/>
            <a:ext cx="2086800" cy="6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554" name="Google Shape;2554;p13"/>
          <p:cNvSpPr txBox="1"/>
          <p:nvPr>
            <p:ph idx="3" type="title"/>
          </p:nvPr>
        </p:nvSpPr>
        <p:spPr>
          <a:xfrm>
            <a:off x="3528600" y="3063425"/>
            <a:ext cx="20868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55" name="Google Shape;2555;p13"/>
          <p:cNvSpPr txBox="1"/>
          <p:nvPr>
            <p:ph idx="4" type="subTitle"/>
          </p:nvPr>
        </p:nvSpPr>
        <p:spPr>
          <a:xfrm>
            <a:off x="3528597" y="3471725"/>
            <a:ext cx="2086800" cy="6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556" name="Google Shape;2556;p13"/>
          <p:cNvSpPr txBox="1"/>
          <p:nvPr>
            <p:ph idx="5" type="title"/>
          </p:nvPr>
        </p:nvSpPr>
        <p:spPr>
          <a:xfrm>
            <a:off x="6337199" y="3063425"/>
            <a:ext cx="20868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57" name="Google Shape;2557;p13"/>
          <p:cNvSpPr txBox="1"/>
          <p:nvPr>
            <p:ph idx="6" type="subTitle"/>
          </p:nvPr>
        </p:nvSpPr>
        <p:spPr>
          <a:xfrm>
            <a:off x="6337198" y="3471725"/>
            <a:ext cx="2086800" cy="6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2558" name="Google Shape;2558;p13"/>
          <p:cNvGrpSpPr/>
          <p:nvPr/>
        </p:nvGrpSpPr>
        <p:grpSpPr>
          <a:xfrm>
            <a:off x="50" y="4604100"/>
            <a:ext cx="9144025" cy="709198"/>
            <a:chOff x="50" y="4604100"/>
            <a:chExt cx="9144025" cy="709198"/>
          </a:xfrm>
        </p:grpSpPr>
        <p:sp>
          <p:nvSpPr>
            <p:cNvPr id="2559" name="Google Shape;2559;p13"/>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13"/>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13"/>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13"/>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3"/>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3"/>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3"/>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3"/>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13"/>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13"/>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3"/>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3"/>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3"/>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13"/>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13"/>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13"/>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13"/>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13"/>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13"/>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13"/>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13"/>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13"/>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13"/>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13"/>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13"/>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13"/>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13"/>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13"/>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13"/>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13"/>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13"/>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13"/>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13"/>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13"/>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13"/>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13"/>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13"/>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13"/>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13"/>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13"/>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13"/>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13"/>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13"/>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13"/>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13"/>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13"/>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13"/>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13"/>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13"/>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13"/>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13"/>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13"/>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13"/>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13"/>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13"/>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13"/>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13"/>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13"/>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13"/>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13"/>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13"/>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13"/>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13"/>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13"/>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13"/>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13"/>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13"/>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13"/>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13"/>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13"/>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13"/>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13"/>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13"/>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13"/>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13"/>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13"/>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13"/>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13"/>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13"/>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13"/>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13"/>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13"/>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13"/>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13"/>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13"/>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13"/>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13"/>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13"/>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13"/>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13"/>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13"/>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13"/>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13"/>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13"/>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13"/>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13"/>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13"/>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13"/>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13"/>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13"/>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9" name="Google Shape;2659;p13"/>
          <p:cNvGrpSpPr/>
          <p:nvPr/>
        </p:nvGrpSpPr>
        <p:grpSpPr>
          <a:xfrm flipH="1">
            <a:off x="8430902" y="3240918"/>
            <a:ext cx="1036850" cy="1363170"/>
            <a:chOff x="-3129125" y="2333125"/>
            <a:chExt cx="531500" cy="698775"/>
          </a:xfrm>
        </p:grpSpPr>
        <p:sp>
          <p:nvSpPr>
            <p:cNvPr id="2660" name="Google Shape;2660;p13"/>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13"/>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13"/>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13"/>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3"/>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3"/>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3"/>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13"/>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13"/>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3"/>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3"/>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3"/>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3"/>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3" name="Google Shape;2673;p13"/>
          <p:cNvGrpSpPr/>
          <p:nvPr/>
        </p:nvGrpSpPr>
        <p:grpSpPr>
          <a:xfrm>
            <a:off x="127153" y="3245713"/>
            <a:ext cx="461150" cy="1358395"/>
            <a:chOff x="6488875" y="1947200"/>
            <a:chExt cx="258275" cy="760750"/>
          </a:xfrm>
        </p:grpSpPr>
        <p:sp>
          <p:nvSpPr>
            <p:cNvPr id="2674" name="Google Shape;2674;p13"/>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13"/>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13"/>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13"/>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3"/>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3"/>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13"/>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13"/>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13"/>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3"/>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3"/>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3"/>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3"/>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3"/>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88" name="Shape 2688"/>
        <p:cNvGrpSpPr/>
        <p:nvPr/>
      </p:nvGrpSpPr>
      <p:grpSpPr>
        <a:xfrm>
          <a:off x="0" y="0"/>
          <a:ext cx="0" cy="0"/>
          <a:chOff x="0" y="0"/>
          <a:chExt cx="0" cy="0"/>
        </a:xfrm>
      </p:grpSpPr>
      <p:grpSp>
        <p:nvGrpSpPr>
          <p:cNvPr id="2689" name="Google Shape;2689;p14"/>
          <p:cNvGrpSpPr/>
          <p:nvPr/>
        </p:nvGrpSpPr>
        <p:grpSpPr>
          <a:xfrm flipH="1">
            <a:off x="-180498" y="652791"/>
            <a:ext cx="1787186" cy="4042447"/>
            <a:chOff x="-68302" y="1858975"/>
            <a:chExt cx="889723" cy="2012469"/>
          </a:xfrm>
        </p:grpSpPr>
        <p:sp>
          <p:nvSpPr>
            <p:cNvPr id="2690" name="Google Shape;2690;p14"/>
            <p:cNvSpPr/>
            <p:nvPr/>
          </p:nvSpPr>
          <p:spPr>
            <a:xfrm flipH="1">
              <a:off x="-68302" y="2426502"/>
              <a:ext cx="889723" cy="1444942"/>
            </a:xfrm>
            <a:custGeom>
              <a:rect b="b" l="l" r="r" t="t"/>
              <a:pathLst>
                <a:path extrusionOk="0" h="34730" w="21385">
                  <a:moveTo>
                    <a:pt x="11857" y="455"/>
                  </a:moveTo>
                  <a:lnTo>
                    <a:pt x="20742" y="33864"/>
                  </a:lnTo>
                  <a:lnTo>
                    <a:pt x="10840" y="24765"/>
                  </a:lnTo>
                  <a:lnTo>
                    <a:pt x="10536" y="24765"/>
                  </a:lnTo>
                  <a:lnTo>
                    <a:pt x="634" y="33864"/>
                  </a:lnTo>
                  <a:lnTo>
                    <a:pt x="9519" y="455"/>
                  </a:lnTo>
                  <a:close/>
                  <a:moveTo>
                    <a:pt x="9341" y="0"/>
                  </a:moveTo>
                  <a:lnTo>
                    <a:pt x="9127" y="170"/>
                  </a:lnTo>
                  <a:lnTo>
                    <a:pt x="1" y="34506"/>
                  </a:lnTo>
                  <a:lnTo>
                    <a:pt x="366" y="34729"/>
                  </a:lnTo>
                  <a:lnTo>
                    <a:pt x="10688" y="25238"/>
                  </a:lnTo>
                  <a:lnTo>
                    <a:pt x="21010" y="34729"/>
                  </a:lnTo>
                  <a:lnTo>
                    <a:pt x="21384" y="34506"/>
                  </a:lnTo>
                  <a:lnTo>
                    <a:pt x="12258" y="170"/>
                  </a:lnTo>
                  <a:lnTo>
                    <a:pt x="12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4"/>
            <p:cNvSpPr/>
            <p:nvPr/>
          </p:nvSpPr>
          <p:spPr>
            <a:xfrm flipH="1">
              <a:off x="114680" y="3192897"/>
              <a:ext cx="524140" cy="275467"/>
            </a:xfrm>
            <a:custGeom>
              <a:rect b="b" l="l" r="r" t="t"/>
              <a:pathLst>
                <a:path extrusionOk="0" h="6621" w="12598">
                  <a:moveTo>
                    <a:pt x="11892" y="456"/>
                  </a:moveTo>
                  <a:lnTo>
                    <a:pt x="6290" y="6130"/>
                  </a:lnTo>
                  <a:lnTo>
                    <a:pt x="705" y="456"/>
                  </a:lnTo>
                  <a:close/>
                  <a:moveTo>
                    <a:pt x="161" y="1"/>
                  </a:moveTo>
                  <a:lnTo>
                    <a:pt x="1" y="393"/>
                  </a:lnTo>
                  <a:lnTo>
                    <a:pt x="6129" y="6620"/>
                  </a:lnTo>
                  <a:lnTo>
                    <a:pt x="6451" y="6620"/>
                  </a:lnTo>
                  <a:lnTo>
                    <a:pt x="12597" y="393"/>
                  </a:lnTo>
                  <a:lnTo>
                    <a:pt x="12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14"/>
            <p:cNvSpPr/>
            <p:nvPr/>
          </p:nvSpPr>
          <p:spPr>
            <a:xfrm flipH="1">
              <a:off x="367101" y="2436112"/>
              <a:ext cx="18972" cy="1428258"/>
            </a:xfrm>
            <a:custGeom>
              <a:rect b="b" l="l" r="r" t="t"/>
              <a:pathLst>
                <a:path extrusionOk="0" h="34329" w="456">
                  <a:moveTo>
                    <a:pt x="1" y="1"/>
                  </a:moveTo>
                  <a:lnTo>
                    <a:pt x="1" y="34329"/>
                  </a:lnTo>
                  <a:lnTo>
                    <a:pt x="456" y="343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14"/>
            <p:cNvSpPr/>
            <p:nvPr/>
          </p:nvSpPr>
          <p:spPr>
            <a:xfrm flipH="1">
              <a:off x="50108" y="3451968"/>
              <a:ext cx="652907" cy="18972"/>
            </a:xfrm>
            <a:custGeom>
              <a:rect b="b" l="l" r="r" t="t"/>
              <a:pathLst>
                <a:path extrusionOk="0" h="456" w="15693">
                  <a:moveTo>
                    <a:pt x="0" y="1"/>
                  </a:moveTo>
                  <a:lnTo>
                    <a:pt x="0" y="456"/>
                  </a:lnTo>
                  <a:lnTo>
                    <a:pt x="15692" y="456"/>
                  </a:lnTo>
                  <a:lnTo>
                    <a:pt x="156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4"/>
            <p:cNvSpPr/>
            <p:nvPr/>
          </p:nvSpPr>
          <p:spPr>
            <a:xfrm flipH="1">
              <a:off x="214159" y="2845126"/>
              <a:ext cx="325185" cy="18972"/>
            </a:xfrm>
            <a:custGeom>
              <a:rect b="b" l="l" r="r" t="t"/>
              <a:pathLst>
                <a:path extrusionOk="0" h="456" w="7816">
                  <a:moveTo>
                    <a:pt x="0" y="1"/>
                  </a:moveTo>
                  <a:lnTo>
                    <a:pt x="0" y="456"/>
                  </a:lnTo>
                  <a:lnTo>
                    <a:pt x="7815" y="456"/>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4"/>
            <p:cNvSpPr/>
            <p:nvPr/>
          </p:nvSpPr>
          <p:spPr>
            <a:xfrm flipH="1">
              <a:off x="41953" y="1858975"/>
              <a:ext cx="669591" cy="655528"/>
            </a:xfrm>
            <a:custGeom>
              <a:rect b="b" l="l" r="r" t="t"/>
              <a:pathLst>
                <a:path extrusionOk="0" h="15756" w="16094">
                  <a:moveTo>
                    <a:pt x="8047" y="1"/>
                  </a:moveTo>
                  <a:cubicBezTo>
                    <a:pt x="3604" y="1"/>
                    <a:pt x="0" y="3525"/>
                    <a:pt x="0" y="7878"/>
                  </a:cubicBezTo>
                  <a:cubicBezTo>
                    <a:pt x="0" y="12232"/>
                    <a:pt x="3604" y="15755"/>
                    <a:pt x="8047" y="15755"/>
                  </a:cubicBezTo>
                  <a:cubicBezTo>
                    <a:pt x="12490" y="15755"/>
                    <a:pt x="16094" y="12232"/>
                    <a:pt x="16094" y="7878"/>
                  </a:cubicBezTo>
                  <a:cubicBezTo>
                    <a:pt x="16094" y="3525"/>
                    <a:pt x="12490" y="1"/>
                    <a:pt x="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4"/>
            <p:cNvSpPr/>
            <p:nvPr/>
          </p:nvSpPr>
          <p:spPr>
            <a:xfrm flipH="1">
              <a:off x="367101" y="1858975"/>
              <a:ext cx="18972" cy="655528"/>
            </a:xfrm>
            <a:custGeom>
              <a:rect b="b" l="l" r="r" t="t"/>
              <a:pathLst>
                <a:path extrusionOk="0" h="15756" w="456">
                  <a:moveTo>
                    <a:pt x="1" y="1"/>
                  </a:moveTo>
                  <a:lnTo>
                    <a:pt x="1" y="15755"/>
                  </a:lnTo>
                  <a:lnTo>
                    <a:pt x="456" y="15755"/>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4"/>
            <p:cNvSpPr/>
            <p:nvPr/>
          </p:nvSpPr>
          <p:spPr>
            <a:xfrm flipH="1">
              <a:off x="41953" y="2177457"/>
              <a:ext cx="669591" cy="18972"/>
            </a:xfrm>
            <a:custGeom>
              <a:rect b="b" l="l" r="r" t="t"/>
              <a:pathLst>
                <a:path extrusionOk="0" h="456" w="16094">
                  <a:moveTo>
                    <a:pt x="0" y="0"/>
                  </a:moveTo>
                  <a:lnTo>
                    <a:pt x="0" y="455"/>
                  </a:lnTo>
                  <a:lnTo>
                    <a:pt x="16094" y="455"/>
                  </a:lnTo>
                  <a:lnTo>
                    <a:pt x="160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14"/>
            <p:cNvSpPr/>
            <p:nvPr/>
          </p:nvSpPr>
          <p:spPr>
            <a:xfrm flipH="1">
              <a:off x="133236" y="1948050"/>
              <a:ext cx="486654" cy="477376"/>
            </a:xfrm>
            <a:custGeom>
              <a:rect b="b" l="l" r="r" t="t"/>
              <a:pathLst>
                <a:path extrusionOk="0" h="11474" w="11697">
                  <a:moveTo>
                    <a:pt x="313" y="1"/>
                  </a:moveTo>
                  <a:lnTo>
                    <a:pt x="1" y="331"/>
                  </a:lnTo>
                  <a:lnTo>
                    <a:pt x="11375" y="11473"/>
                  </a:lnTo>
                  <a:lnTo>
                    <a:pt x="11696" y="11143"/>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4"/>
            <p:cNvSpPr/>
            <p:nvPr/>
          </p:nvSpPr>
          <p:spPr>
            <a:xfrm flipH="1">
              <a:off x="133236" y="1948050"/>
              <a:ext cx="486654" cy="477376"/>
            </a:xfrm>
            <a:custGeom>
              <a:rect b="b" l="l" r="r" t="t"/>
              <a:pathLst>
                <a:path extrusionOk="0" h="11474" w="11697">
                  <a:moveTo>
                    <a:pt x="11375" y="1"/>
                  </a:moveTo>
                  <a:lnTo>
                    <a:pt x="1" y="11143"/>
                  </a:lnTo>
                  <a:lnTo>
                    <a:pt x="313" y="11473"/>
                  </a:lnTo>
                  <a:lnTo>
                    <a:pt x="11696" y="331"/>
                  </a:lnTo>
                  <a:lnTo>
                    <a:pt x="113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0" name="Google Shape;2700;p14"/>
          <p:cNvGrpSpPr/>
          <p:nvPr/>
        </p:nvGrpSpPr>
        <p:grpSpPr>
          <a:xfrm flipH="1">
            <a:off x="8429172" y="1083850"/>
            <a:ext cx="2465252" cy="3520244"/>
            <a:chOff x="-669075" y="576450"/>
            <a:chExt cx="2578177" cy="3681493"/>
          </a:xfrm>
        </p:grpSpPr>
        <p:sp>
          <p:nvSpPr>
            <p:cNvPr id="2701" name="Google Shape;2701;p14"/>
            <p:cNvSpPr/>
            <p:nvPr/>
          </p:nvSpPr>
          <p:spPr>
            <a:xfrm>
              <a:off x="-669075" y="1675860"/>
              <a:ext cx="1127232" cy="481160"/>
            </a:xfrm>
            <a:custGeom>
              <a:rect b="b" l="l" r="r" t="t"/>
              <a:pathLst>
                <a:path extrusionOk="0" h="9109" w="21340">
                  <a:moveTo>
                    <a:pt x="10670" y="0"/>
                  </a:moveTo>
                  <a:cubicBezTo>
                    <a:pt x="5308" y="0"/>
                    <a:pt x="0" y="3613"/>
                    <a:pt x="0" y="9108"/>
                  </a:cubicBezTo>
                  <a:lnTo>
                    <a:pt x="21339" y="9108"/>
                  </a:lnTo>
                  <a:cubicBezTo>
                    <a:pt x="21179" y="4059"/>
                    <a:pt x="16031" y="0"/>
                    <a:pt x="106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4"/>
            <p:cNvSpPr/>
            <p:nvPr/>
          </p:nvSpPr>
          <p:spPr>
            <a:xfrm>
              <a:off x="-669075" y="2156974"/>
              <a:ext cx="1127232" cy="2100804"/>
            </a:xfrm>
            <a:custGeom>
              <a:rect b="b" l="l" r="r" t="t"/>
              <a:pathLst>
                <a:path extrusionOk="0" h="39771" w="21340">
                  <a:moveTo>
                    <a:pt x="0" y="0"/>
                  </a:moveTo>
                  <a:lnTo>
                    <a:pt x="0" y="39770"/>
                  </a:lnTo>
                  <a:lnTo>
                    <a:pt x="21339" y="39770"/>
                  </a:lnTo>
                  <a:lnTo>
                    <a:pt x="213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14"/>
            <p:cNvSpPr/>
            <p:nvPr/>
          </p:nvSpPr>
          <p:spPr>
            <a:xfrm>
              <a:off x="301185" y="576450"/>
              <a:ext cx="1607917" cy="686164"/>
            </a:xfrm>
            <a:custGeom>
              <a:rect b="b" l="l" r="r" t="t"/>
              <a:pathLst>
                <a:path extrusionOk="0" h="12990" w="30440">
                  <a:moveTo>
                    <a:pt x="15220" y="0"/>
                  </a:moveTo>
                  <a:cubicBezTo>
                    <a:pt x="7583" y="0"/>
                    <a:pt x="1" y="5148"/>
                    <a:pt x="1" y="12989"/>
                  </a:cubicBezTo>
                  <a:lnTo>
                    <a:pt x="30439" y="12989"/>
                  </a:lnTo>
                  <a:cubicBezTo>
                    <a:pt x="30207" y="5772"/>
                    <a:pt x="22865" y="0"/>
                    <a:pt x="152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14"/>
            <p:cNvSpPr/>
            <p:nvPr/>
          </p:nvSpPr>
          <p:spPr>
            <a:xfrm>
              <a:off x="301185" y="1262096"/>
              <a:ext cx="1607917" cy="2995670"/>
            </a:xfrm>
            <a:custGeom>
              <a:rect b="b" l="l" r="r" t="t"/>
              <a:pathLst>
                <a:path extrusionOk="0" h="56712" w="30440">
                  <a:moveTo>
                    <a:pt x="1" y="1"/>
                  </a:moveTo>
                  <a:lnTo>
                    <a:pt x="1" y="56711"/>
                  </a:lnTo>
                  <a:lnTo>
                    <a:pt x="30439" y="56711"/>
                  </a:lnTo>
                  <a:lnTo>
                    <a:pt x="304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4"/>
            <p:cNvSpPr/>
            <p:nvPr/>
          </p:nvSpPr>
          <p:spPr>
            <a:xfrm>
              <a:off x="814364" y="1408205"/>
              <a:ext cx="212558" cy="371818"/>
            </a:xfrm>
            <a:custGeom>
              <a:rect b="b" l="l" r="r" t="t"/>
              <a:pathLst>
                <a:path extrusionOk="0" h="7039" w="4024">
                  <a:moveTo>
                    <a:pt x="3578" y="446"/>
                  </a:moveTo>
                  <a:lnTo>
                    <a:pt x="3578" y="6593"/>
                  </a:lnTo>
                  <a:lnTo>
                    <a:pt x="447" y="6593"/>
                  </a:lnTo>
                  <a:lnTo>
                    <a:pt x="447" y="446"/>
                  </a:lnTo>
                  <a:close/>
                  <a:moveTo>
                    <a:pt x="224" y="0"/>
                  </a:moveTo>
                  <a:lnTo>
                    <a:pt x="1" y="223"/>
                  </a:lnTo>
                  <a:lnTo>
                    <a:pt x="1" y="6816"/>
                  </a:lnTo>
                  <a:lnTo>
                    <a:pt x="224" y="7039"/>
                  </a:lnTo>
                  <a:lnTo>
                    <a:pt x="3801" y="7039"/>
                  </a:lnTo>
                  <a:lnTo>
                    <a:pt x="4024" y="6816"/>
                  </a:lnTo>
                  <a:lnTo>
                    <a:pt x="4024" y="223"/>
                  </a:lnTo>
                  <a:lnTo>
                    <a:pt x="3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4"/>
            <p:cNvSpPr/>
            <p:nvPr/>
          </p:nvSpPr>
          <p:spPr>
            <a:xfrm>
              <a:off x="1235640" y="576450"/>
              <a:ext cx="23664" cy="3681493"/>
            </a:xfrm>
            <a:custGeom>
              <a:rect b="b" l="l" r="r" t="t"/>
              <a:pathLst>
                <a:path extrusionOk="0" h="62261" w="448">
                  <a:moveTo>
                    <a:pt x="1" y="0"/>
                  </a:moveTo>
                  <a:lnTo>
                    <a:pt x="1" y="62260"/>
                  </a:lnTo>
                  <a:lnTo>
                    <a:pt x="447" y="62260"/>
                  </a:lnTo>
                  <a:lnTo>
                    <a:pt x="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4"/>
            <p:cNvSpPr/>
            <p:nvPr/>
          </p:nvSpPr>
          <p:spPr>
            <a:xfrm>
              <a:off x="1515121" y="576450"/>
              <a:ext cx="23612" cy="3681493"/>
            </a:xfrm>
            <a:custGeom>
              <a:rect b="b" l="l" r="r" t="t"/>
              <a:pathLst>
                <a:path extrusionOk="0" h="62261" w="447">
                  <a:moveTo>
                    <a:pt x="0" y="0"/>
                  </a:moveTo>
                  <a:lnTo>
                    <a:pt x="0" y="62260"/>
                  </a:lnTo>
                  <a:lnTo>
                    <a:pt x="446" y="62260"/>
                  </a:lnTo>
                  <a:lnTo>
                    <a:pt x="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4"/>
            <p:cNvSpPr/>
            <p:nvPr/>
          </p:nvSpPr>
          <p:spPr>
            <a:xfrm>
              <a:off x="1247463" y="1237586"/>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4"/>
            <p:cNvSpPr/>
            <p:nvPr/>
          </p:nvSpPr>
          <p:spPr>
            <a:xfrm>
              <a:off x="1247463" y="1496314"/>
              <a:ext cx="279008" cy="23612"/>
            </a:xfrm>
            <a:custGeom>
              <a:rect b="b" l="l" r="r" t="t"/>
              <a:pathLst>
                <a:path extrusionOk="0" h="447" w="5282">
                  <a:moveTo>
                    <a:pt x="0" y="0"/>
                  </a:moveTo>
                  <a:lnTo>
                    <a:pt x="0" y="446"/>
                  </a:lnTo>
                  <a:lnTo>
                    <a:pt x="5281" y="446"/>
                  </a:lnTo>
                  <a:lnTo>
                    <a:pt x="52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4"/>
            <p:cNvSpPr/>
            <p:nvPr/>
          </p:nvSpPr>
          <p:spPr>
            <a:xfrm>
              <a:off x="1247463" y="1754989"/>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4"/>
            <p:cNvSpPr/>
            <p:nvPr/>
          </p:nvSpPr>
          <p:spPr>
            <a:xfrm>
              <a:off x="1247463" y="978840"/>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4"/>
            <p:cNvSpPr/>
            <p:nvPr/>
          </p:nvSpPr>
          <p:spPr>
            <a:xfrm>
              <a:off x="1247463" y="2013660"/>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14"/>
            <p:cNvSpPr/>
            <p:nvPr/>
          </p:nvSpPr>
          <p:spPr>
            <a:xfrm>
              <a:off x="1247463" y="2272331"/>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4"/>
            <p:cNvSpPr/>
            <p:nvPr/>
          </p:nvSpPr>
          <p:spPr>
            <a:xfrm>
              <a:off x="1247463" y="2531002"/>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4"/>
            <p:cNvSpPr/>
            <p:nvPr/>
          </p:nvSpPr>
          <p:spPr>
            <a:xfrm>
              <a:off x="1247463" y="2789673"/>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4"/>
            <p:cNvSpPr/>
            <p:nvPr/>
          </p:nvSpPr>
          <p:spPr>
            <a:xfrm>
              <a:off x="1247463" y="3048344"/>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14"/>
            <p:cNvSpPr/>
            <p:nvPr/>
          </p:nvSpPr>
          <p:spPr>
            <a:xfrm>
              <a:off x="1247463" y="3307015"/>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14"/>
            <p:cNvSpPr/>
            <p:nvPr/>
          </p:nvSpPr>
          <p:spPr>
            <a:xfrm>
              <a:off x="1247463" y="3565686"/>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14"/>
            <p:cNvSpPr/>
            <p:nvPr/>
          </p:nvSpPr>
          <p:spPr>
            <a:xfrm>
              <a:off x="1247463" y="3824357"/>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14"/>
            <p:cNvSpPr/>
            <p:nvPr/>
          </p:nvSpPr>
          <p:spPr>
            <a:xfrm>
              <a:off x="1247463" y="4083028"/>
              <a:ext cx="279008" cy="23612"/>
            </a:xfrm>
            <a:custGeom>
              <a:rect b="b" l="l" r="r" t="t"/>
              <a:pathLst>
                <a:path extrusionOk="0" h="447" w="5282">
                  <a:moveTo>
                    <a:pt x="0" y="1"/>
                  </a:moveTo>
                  <a:lnTo>
                    <a:pt x="0" y="447"/>
                  </a:lnTo>
                  <a:lnTo>
                    <a:pt x="5281" y="447"/>
                  </a:lnTo>
                  <a:lnTo>
                    <a:pt x="52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1" name="Google Shape;2721;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22" name="Google Shape;2722;p14"/>
          <p:cNvSpPr txBox="1"/>
          <p:nvPr>
            <p:ph idx="1" type="body"/>
          </p:nvPr>
        </p:nvSpPr>
        <p:spPr>
          <a:xfrm>
            <a:off x="2471763" y="1430225"/>
            <a:ext cx="4200600" cy="3062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00000"/>
              </a:lnSpc>
              <a:spcBef>
                <a:spcPts val="500"/>
              </a:spcBef>
              <a:spcAft>
                <a:spcPts val="0"/>
              </a:spcAft>
              <a:buSzPts val="1200"/>
              <a:buFont typeface="Roboto Condensed Light"/>
              <a:buChar char="○"/>
              <a:defRPr/>
            </a:lvl2pPr>
            <a:lvl3pPr indent="-304800" lvl="2" marL="1371600" algn="l">
              <a:lnSpc>
                <a:spcPct val="100000"/>
              </a:lnSpc>
              <a:spcBef>
                <a:spcPts val="0"/>
              </a:spcBef>
              <a:spcAft>
                <a:spcPts val="0"/>
              </a:spcAft>
              <a:buSzPts val="1200"/>
              <a:buFont typeface="Roboto Condensed Light"/>
              <a:buChar char="■"/>
              <a:defRPr/>
            </a:lvl3pPr>
            <a:lvl4pPr indent="-304800" lvl="3" marL="1828800" algn="l">
              <a:lnSpc>
                <a:spcPct val="100000"/>
              </a:lnSpc>
              <a:spcBef>
                <a:spcPts val="0"/>
              </a:spcBef>
              <a:spcAft>
                <a:spcPts val="0"/>
              </a:spcAft>
              <a:buSzPts val="1200"/>
              <a:buFont typeface="Roboto Condensed Light"/>
              <a:buChar char="●"/>
              <a:defRPr/>
            </a:lvl4pPr>
            <a:lvl5pPr indent="-304800" lvl="4" marL="2286000" algn="l">
              <a:lnSpc>
                <a:spcPct val="100000"/>
              </a:lnSpc>
              <a:spcBef>
                <a:spcPts val="0"/>
              </a:spcBef>
              <a:spcAft>
                <a:spcPts val="0"/>
              </a:spcAft>
              <a:buSzPts val="1200"/>
              <a:buFont typeface="Roboto Condensed Light"/>
              <a:buChar char="○"/>
              <a:defRPr/>
            </a:lvl5pPr>
            <a:lvl6pPr indent="-304800" lvl="5" marL="2743200" algn="l">
              <a:lnSpc>
                <a:spcPct val="100000"/>
              </a:lnSpc>
              <a:spcBef>
                <a:spcPts val="0"/>
              </a:spcBef>
              <a:spcAft>
                <a:spcPts val="0"/>
              </a:spcAft>
              <a:buSzPts val="1200"/>
              <a:buFont typeface="Roboto Condensed Light"/>
              <a:buChar char="■"/>
              <a:defRPr/>
            </a:lvl6pPr>
            <a:lvl7pPr indent="-304800" lvl="6" marL="3200400" algn="l">
              <a:lnSpc>
                <a:spcPct val="100000"/>
              </a:lnSpc>
              <a:spcBef>
                <a:spcPts val="0"/>
              </a:spcBef>
              <a:spcAft>
                <a:spcPts val="0"/>
              </a:spcAft>
              <a:buSzPts val="1200"/>
              <a:buFont typeface="Roboto Condensed Light"/>
              <a:buChar char="●"/>
              <a:defRPr/>
            </a:lvl7pPr>
            <a:lvl8pPr indent="-304800" lvl="7" marL="3657600" algn="l">
              <a:lnSpc>
                <a:spcPct val="100000"/>
              </a:lnSpc>
              <a:spcBef>
                <a:spcPts val="0"/>
              </a:spcBef>
              <a:spcAft>
                <a:spcPts val="0"/>
              </a:spcAft>
              <a:buSzPts val="1200"/>
              <a:buFont typeface="Roboto Condensed Light"/>
              <a:buChar char="○"/>
              <a:defRPr/>
            </a:lvl8pPr>
            <a:lvl9pPr indent="-304800" lvl="8" marL="4114800" algn="l">
              <a:lnSpc>
                <a:spcPct val="100000"/>
              </a:lnSpc>
              <a:spcBef>
                <a:spcPts val="0"/>
              </a:spcBef>
              <a:spcAft>
                <a:spcPts val="0"/>
              </a:spcAft>
              <a:buSzPts val="1200"/>
              <a:buFont typeface="Roboto Condensed Light"/>
              <a:buChar char="■"/>
              <a:defRPr/>
            </a:lvl9pPr>
          </a:lstStyle>
          <a:p/>
        </p:txBody>
      </p:sp>
      <p:grpSp>
        <p:nvGrpSpPr>
          <p:cNvPr id="2723" name="Google Shape;2723;p14"/>
          <p:cNvGrpSpPr/>
          <p:nvPr/>
        </p:nvGrpSpPr>
        <p:grpSpPr>
          <a:xfrm>
            <a:off x="50" y="4604100"/>
            <a:ext cx="9144025" cy="709198"/>
            <a:chOff x="50" y="4604100"/>
            <a:chExt cx="9144025" cy="709198"/>
          </a:xfrm>
        </p:grpSpPr>
        <p:sp>
          <p:nvSpPr>
            <p:cNvPr id="2724" name="Google Shape;2724;p14"/>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14"/>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14"/>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14"/>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14"/>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14"/>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14"/>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14"/>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14"/>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14"/>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14"/>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14"/>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14"/>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14"/>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14"/>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14"/>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14"/>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14"/>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14"/>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14"/>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14"/>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14"/>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14"/>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14"/>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14"/>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14"/>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14"/>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14"/>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14"/>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14"/>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14"/>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14"/>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14"/>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14"/>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14"/>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14"/>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14"/>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14"/>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14"/>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14"/>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14"/>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14"/>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14"/>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14"/>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14"/>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14"/>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14"/>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14"/>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14"/>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14"/>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14"/>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14"/>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14"/>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14"/>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14"/>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14"/>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14"/>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14"/>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14"/>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14"/>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14"/>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14"/>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14"/>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14"/>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14"/>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14"/>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14"/>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14"/>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14"/>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14"/>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14"/>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14"/>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14"/>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14"/>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14"/>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14"/>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14"/>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14"/>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14"/>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14"/>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14"/>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14"/>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14"/>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14"/>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14"/>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14"/>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14"/>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14"/>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14"/>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14"/>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14"/>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14"/>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14"/>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14"/>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14"/>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14"/>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14"/>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14"/>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14"/>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14"/>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24" name="Shape 2824"/>
        <p:cNvGrpSpPr/>
        <p:nvPr/>
      </p:nvGrpSpPr>
      <p:grpSpPr>
        <a:xfrm>
          <a:off x="0" y="0"/>
          <a:ext cx="0" cy="0"/>
          <a:chOff x="0" y="0"/>
          <a:chExt cx="0" cy="0"/>
        </a:xfrm>
      </p:grpSpPr>
      <p:grpSp>
        <p:nvGrpSpPr>
          <p:cNvPr id="2825" name="Google Shape;2825;p15"/>
          <p:cNvGrpSpPr/>
          <p:nvPr/>
        </p:nvGrpSpPr>
        <p:grpSpPr>
          <a:xfrm>
            <a:off x="8526626" y="652791"/>
            <a:ext cx="1787186" cy="4042447"/>
            <a:chOff x="-68302" y="1858975"/>
            <a:chExt cx="889723" cy="2012469"/>
          </a:xfrm>
        </p:grpSpPr>
        <p:sp>
          <p:nvSpPr>
            <p:cNvPr id="2826" name="Google Shape;2826;p15"/>
            <p:cNvSpPr/>
            <p:nvPr/>
          </p:nvSpPr>
          <p:spPr>
            <a:xfrm flipH="1">
              <a:off x="-68302" y="2426502"/>
              <a:ext cx="889723" cy="1444942"/>
            </a:xfrm>
            <a:custGeom>
              <a:rect b="b" l="l" r="r" t="t"/>
              <a:pathLst>
                <a:path extrusionOk="0" h="34730" w="21385">
                  <a:moveTo>
                    <a:pt x="11857" y="455"/>
                  </a:moveTo>
                  <a:lnTo>
                    <a:pt x="20742" y="33864"/>
                  </a:lnTo>
                  <a:lnTo>
                    <a:pt x="10840" y="24765"/>
                  </a:lnTo>
                  <a:lnTo>
                    <a:pt x="10536" y="24765"/>
                  </a:lnTo>
                  <a:lnTo>
                    <a:pt x="634" y="33864"/>
                  </a:lnTo>
                  <a:lnTo>
                    <a:pt x="9519" y="455"/>
                  </a:lnTo>
                  <a:close/>
                  <a:moveTo>
                    <a:pt x="9341" y="0"/>
                  </a:moveTo>
                  <a:lnTo>
                    <a:pt x="9127" y="170"/>
                  </a:lnTo>
                  <a:lnTo>
                    <a:pt x="1" y="34506"/>
                  </a:lnTo>
                  <a:lnTo>
                    <a:pt x="366" y="34729"/>
                  </a:lnTo>
                  <a:lnTo>
                    <a:pt x="10688" y="25238"/>
                  </a:lnTo>
                  <a:lnTo>
                    <a:pt x="21010" y="34729"/>
                  </a:lnTo>
                  <a:lnTo>
                    <a:pt x="21384" y="34506"/>
                  </a:lnTo>
                  <a:lnTo>
                    <a:pt x="12258" y="170"/>
                  </a:lnTo>
                  <a:lnTo>
                    <a:pt x="12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15"/>
            <p:cNvSpPr/>
            <p:nvPr/>
          </p:nvSpPr>
          <p:spPr>
            <a:xfrm flipH="1">
              <a:off x="114680" y="3192897"/>
              <a:ext cx="524140" cy="275467"/>
            </a:xfrm>
            <a:custGeom>
              <a:rect b="b" l="l" r="r" t="t"/>
              <a:pathLst>
                <a:path extrusionOk="0" h="6621" w="12598">
                  <a:moveTo>
                    <a:pt x="11892" y="456"/>
                  </a:moveTo>
                  <a:lnTo>
                    <a:pt x="6290" y="6130"/>
                  </a:lnTo>
                  <a:lnTo>
                    <a:pt x="705" y="456"/>
                  </a:lnTo>
                  <a:close/>
                  <a:moveTo>
                    <a:pt x="161" y="1"/>
                  </a:moveTo>
                  <a:lnTo>
                    <a:pt x="1" y="393"/>
                  </a:lnTo>
                  <a:lnTo>
                    <a:pt x="6129" y="6620"/>
                  </a:lnTo>
                  <a:lnTo>
                    <a:pt x="6451" y="6620"/>
                  </a:lnTo>
                  <a:lnTo>
                    <a:pt x="12597" y="393"/>
                  </a:lnTo>
                  <a:lnTo>
                    <a:pt x="12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15"/>
            <p:cNvSpPr/>
            <p:nvPr/>
          </p:nvSpPr>
          <p:spPr>
            <a:xfrm flipH="1">
              <a:off x="367101" y="2436112"/>
              <a:ext cx="18972" cy="1428258"/>
            </a:xfrm>
            <a:custGeom>
              <a:rect b="b" l="l" r="r" t="t"/>
              <a:pathLst>
                <a:path extrusionOk="0" h="34329" w="456">
                  <a:moveTo>
                    <a:pt x="1" y="1"/>
                  </a:moveTo>
                  <a:lnTo>
                    <a:pt x="1" y="34329"/>
                  </a:lnTo>
                  <a:lnTo>
                    <a:pt x="456" y="343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15"/>
            <p:cNvSpPr/>
            <p:nvPr/>
          </p:nvSpPr>
          <p:spPr>
            <a:xfrm flipH="1">
              <a:off x="50108" y="3451968"/>
              <a:ext cx="652907" cy="18972"/>
            </a:xfrm>
            <a:custGeom>
              <a:rect b="b" l="l" r="r" t="t"/>
              <a:pathLst>
                <a:path extrusionOk="0" h="456" w="15693">
                  <a:moveTo>
                    <a:pt x="0" y="1"/>
                  </a:moveTo>
                  <a:lnTo>
                    <a:pt x="0" y="456"/>
                  </a:lnTo>
                  <a:lnTo>
                    <a:pt x="15692" y="456"/>
                  </a:lnTo>
                  <a:lnTo>
                    <a:pt x="156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15"/>
            <p:cNvSpPr/>
            <p:nvPr/>
          </p:nvSpPr>
          <p:spPr>
            <a:xfrm flipH="1">
              <a:off x="214159" y="2845126"/>
              <a:ext cx="325185" cy="18972"/>
            </a:xfrm>
            <a:custGeom>
              <a:rect b="b" l="l" r="r" t="t"/>
              <a:pathLst>
                <a:path extrusionOk="0" h="456" w="7816">
                  <a:moveTo>
                    <a:pt x="0" y="1"/>
                  </a:moveTo>
                  <a:lnTo>
                    <a:pt x="0" y="456"/>
                  </a:lnTo>
                  <a:lnTo>
                    <a:pt x="7815" y="456"/>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15"/>
            <p:cNvSpPr/>
            <p:nvPr/>
          </p:nvSpPr>
          <p:spPr>
            <a:xfrm flipH="1">
              <a:off x="41953" y="1858975"/>
              <a:ext cx="669591" cy="655528"/>
            </a:xfrm>
            <a:custGeom>
              <a:rect b="b" l="l" r="r" t="t"/>
              <a:pathLst>
                <a:path extrusionOk="0" h="15756" w="16094">
                  <a:moveTo>
                    <a:pt x="8047" y="1"/>
                  </a:moveTo>
                  <a:cubicBezTo>
                    <a:pt x="3604" y="1"/>
                    <a:pt x="0" y="3525"/>
                    <a:pt x="0" y="7878"/>
                  </a:cubicBezTo>
                  <a:cubicBezTo>
                    <a:pt x="0" y="12232"/>
                    <a:pt x="3604" y="15755"/>
                    <a:pt x="8047" y="15755"/>
                  </a:cubicBezTo>
                  <a:cubicBezTo>
                    <a:pt x="12490" y="15755"/>
                    <a:pt x="16094" y="12232"/>
                    <a:pt x="16094" y="7878"/>
                  </a:cubicBezTo>
                  <a:cubicBezTo>
                    <a:pt x="16094" y="3525"/>
                    <a:pt x="12490" y="1"/>
                    <a:pt x="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15"/>
            <p:cNvSpPr/>
            <p:nvPr/>
          </p:nvSpPr>
          <p:spPr>
            <a:xfrm flipH="1">
              <a:off x="367101" y="1858975"/>
              <a:ext cx="18972" cy="655528"/>
            </a:xfrm>
            <a:custGeom>
              <a:rect b="b" l="l" r="r" t="t"/>
              <a:pathLst>
                <a:path extrusionOk="0" h="15756" w="456">
                  <a:moveTo>
                    <a:pt x="1" y="1"/>
                  </a:moveTo>
                  <a:lnTo>
                    <a:pt x="1" y="15755"/>
                  </a:lnTo>
                  <a:lnTo>
                    <a:pt x="456" y="15755"/>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15"/>
            <p:cNvSpPr/>
            <p:nvPr/>
          </p:nvSpPr>
          <p:spPr>
            <a:xfrm flipH="1">
              <a:off x="41953" y="2177457"/>
              <a:ext cx="669591" cy="18972"/>
            </a:xfrm>
            <a:custGeom>
              <a:rect b="b" l="l" r="r" t="t"/>
              <a:pathLst>
                <a:path extrusionOk="0" h="456" w="16094">
                  <a:moveTo>
                    <a:pt x="0" y="0"/>
                  </a:moveTo>
                  <a:lnTo>
                    <a:pt x="0" y="455"/>
                  </a:lnTo>
                  <a:lnTo>
                    <a:pt x="16094" y="455"/>
                  </a:lnTo>
                  <a:lnTo>
                    <a:pt x="160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15"/>
            <p:cNvSpPr/>
            <p:nvPr/>
          </p:nvSpPr>
          <p:spPr>
            <a:xfrm flipH="1">
              <a:off x="133236" y="1948050"/>
              <a:ext cx="486654" cy="477376"/>
            </a:xfrm>
            <a:custGeom>
              <a:rect b="b" l="l" r="r" t="t"/>
              <a:pathLst>
                <a:path extrusionOk="0" h="11474" w="11697">
                  <a:moveTo>
                    <a:pt x="313" y="1"/>
                  </a:moveTo>
                  <a:lnTo>
                    <a:pt x="1" y="331"/>
                  </a:lnTo>
                  <a:lnTo>
                    <a:pt x="11375" y="11473"/>
                  </a:lnTo>
                  <a:lnTo>
                    <a:pt x="11696" y="11143"/>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15"/>
            <p:cNvSpPr/>
            <p:nvPr/>
          </p:nvSpPr>
          <p:spPr>
            <a:xfrm flipH="1">
              <a:off x="133236" y="1948050"/>
              <a:ext cx="486654" cy="477376"/>
            </a:xfrm>
            <a:custGeom>
              <a:rect b="b" l="l" r="r" t="t"/>
              <a:pathLst>
                <a:path extrusionOk="0" h="11474" w="11697">
                  <a:moveTo>
                    <a:pt x="11375" y="1"/>
                  </a:moveTo>
                  <a:lnTo>
                    <a:pt x="1" y="11143"/>
                  </a:lnTo>
                  <a:lnTo>
                    <a:pt x="313" y="11473"/>
                  </a:lnTo>
                  <a:lnTo>
                    <a:pt x="11696" y="331"/>
                  </a:lnTo>
                  <a:lnTo>
                    <a:pt x="113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6" name="Google Shape;2836;p15"/>
          <p:cNvGrpSpPr/>
          <p:nvPr/>
        </p:nvGrpSpPr>
        <p:grpSpPr>
          <a:xfrm>
            <a:off x="50" y="4604100"/>
            <a:ext cx="9144025" cy="709198"/>
            <a:chOff x="50" y="4604100"/>
            <a:chExt cx="9144025" cy="709198"/>
          </a:xfrm>
        </p:grpSpPr>
        <p:sp>
          <p:nvSpPr>
            <p:cNvPr id="2837" name="Google Shape;2837;p15"/>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15"/>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15"/>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15"/>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15"/>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15"/>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15"/>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15"/>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15"/>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15"/>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15"/>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15"/>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15"/>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15"/>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15"/>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15"/>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15"/>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15"/>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15"/>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15"/>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15"/>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15"/>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15"/>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15"/>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15"/>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15"/>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15"/>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15"/>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15"/>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15"/>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15"/>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15"/>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15"/>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15"/>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15"/>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15"/>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15"/>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15"/>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15"/>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15"/>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15"/>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15"/>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15"/>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15"/>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15"/>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15"/>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15"/>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15"/>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15"/>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15"/>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15"/>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15"/>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15"/>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15"/>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15"/>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15"/>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15"/>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15"/>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15"/>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15"/>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15"/>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15"/>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15"/>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15"/>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15"/>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15"/>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15"/>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15"/>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15"/>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15"/>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15"/>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15"/>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15"/>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15"/>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15"/>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15"/>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15"/>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15"/>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15"/>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15"/>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15"/>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15"/>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15"/>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15"/>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15"/>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15"/>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15"/>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15"/>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15"/>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15"/>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15"/>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15"/>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15"/>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15"/>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15"/>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15"/>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15"/>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15"/>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15"/>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15"/>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7" name="Google Shape;2937;p15"/>
          <p:cNvGrpSpPr/>
          <p:nvPr/>
        </p:nvGrpSpPr>
        <p:grpSpPr>
          <a:xfrm>
            <a:off x="127153" y="3245713"/>
            <a:ext cx="461150" cy="1358395"/>
            <a:chOff x="6488875" y="1947200"/>
            <a:chExt cx="258275" cy="760750"/>
          </a:xfrm>
        </p:grpSpPr>
        <p:sp>
          <p:nvSpPr>
            <p:cNvPr id="2938" name="Google Shape;2938;p15"/>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15"/>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15"/>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15"/>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15"/>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15"/>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15"/>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15"/>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15"/>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15"/>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15"/>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15"/>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15"/>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15"/>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2" name="Google Shape;2952;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53" name="Shape 295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54" name="Shape 2954"/>
        <p:cNvGrpSpPr/>
        <p:nvPr/>
      </p:nvGrpSpPr>
      <p:grpSpPr>
        <a:xfrm>
          <a:off x="0" y="0"/>
          <a:ext cx="0" cy="0"/>
          <a:chOff x="0" y="0"/>
          <a:chExt cx="0" cy="0"/>
        </a:xfrm>
      </p:grpSpPr>
      <p:grpSp>
        <p:nvGrpSpPr>
          <p:cNvPr id="2955" name="Google Shape;2955;p17"/>
          <p:cNvGrpSpPr/>
          <p:nvPr/>
        </p:nvGrpSpPr>
        <p:grpSpPr>
          <a:xfrm>
            <a:off x="127153" y="2888988"/>
            <a:ext cx="461150" cy="1358395"/>
            <a:chOff x="6488875" y="1947200"/>
            <a:chExt cx="258275" cy="760750"/>
          </a:xfrm>
        </p:grpSpPr>
        <p:sp>
          <p:nvSpPr>
            <p:cNvPr id="2956" name="Google Shape;2956;p17"/>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17"/>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17"/>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17"/>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17"/>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17"/>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17"/>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17"/>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17"/>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17"/>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17"/>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17"/>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17"/>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17"/>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0" name="Google Shape;2970;p17"/>
          <p:cNvGrpSpPr/>
          <p:nvPr/>
        </p:nvGrpSpPr>
        <p:grpSpPr>
          <a:xfrm flipH="1">
            <a:off x="7781277" y="2886593"/>
            <a:ext cx="1036850" cy="1363170"/>
            <a:chOff x="-3129125" y="2333125"/>
            <a:chExt cx="531500" cy="698775"/>
          </a:xfrm>
        </p:grpSpPr>
        <p:sp>
          <p:nvSpPr>
            <p:cNvPr id="2971" name="Google Shape;2971;p17"/>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17"/>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17"/>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17"/>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17"/>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17"/>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17"/>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17"/>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17"/>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17"/>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17"/>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17"/>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17"/>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4" name="Google Shape;2984;p17"/>
          <p:cNvGrpSpPr/>
          <p:nvPr/>
        </p:nvGrpSpPr>
        <p:grpSpPr>
          <a:xfrm>
            <a:off x="-50" y="4018575"/>
            <a:ext cx="9144103" cy="1124935"/>
            <a:chOff x="-50" y="4018575"/>
            <a:chExt cx="9144103" cy="1124935"/>
          </a:xfrm>
        </p:grpSpPr>
        <p:sp>
          <p:nvSpPr>
            <p:cNvPr id="2985" name="Google Shape;2985;p17"/>
            <p:cNvSpPr/>
            <p:nvPr/>
          </p:nvSpPr>
          <p:spPr>
            <a:xfrm>
              <a:off x="1875" y="4236952"/>
              <a:ext cx="4521855" cy="906558"/>
            </a:xfrm>
            <a:custGeom>
              <a:rect b="b" l="l" r="r" t="t"/>
              <a:pathLst>
                <a:path extrusionOk="0" h="21688" w="56052">
                  <a:moveTo>
                    <a:pt x="0" y="1"/>
                  </a:moveTo>
                  <a:lnTo>
                    <a:pt x="0" y="21688"/>
                  </a:lnTo>
                  <a:lnTo>
                    <a:pt x="56051" y="21688"/>
                  </a:lnTo>
                  <a:lnTo>
                    <a:pt x="56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6" name="Google Shape;2986;p17"/>
            <p:cNvGrpSpPr/>
            <p:nvPr/>
          </p:nvGrpSpPr>
          <p:grpSpPr>
            <a:xfrm>
              <a:off x="93017" y="4383874"/>
              <a:ext cx="4339573" cy="605852"/>
              <a:chOff x="93017" y="4383874"/>
              <a:chExt cx="4339573" cy="605852"/>
            </a:xfrm>
          </p:grpSpPr>
          <p:sp>
            <p:nvSpPr>
              <p:cNvPr id="2987" name="Google Shape;2987;p17"/>
              <p:cNvSpPr/>
              <p:nvPr/>
            </p:nvSpPr>
            <p:spPr>
              <a:xfrm>
                <a:off x="2844557" y="4465678"/>
                <a:ext cx="18584" cy="524048"/>
              </a:xfrm>
              <a:custGeom>
                <a:rect b="b" l="l" r="r" t="t"/>
                <a:pathLst>
                  <a:path extrusionOk="0" h="12633" w="448">
                    <a:moveTo>
                      <a:pt x="1" y="0"/>
                    </a:moveTo>
                    <a:lnTo>
                      <a:pt x="1" y="12632"/>
                    </a:lnTo>
                    <a:lnTo>
                      <a:pt x="447" y="12632"/>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17"/>
              <p:cNvSpPr/>
              <p:nvPr/>
            </p:nvSpPr>
            <p:spPr>
              <a:xfrm>
                <a:off x="2819045"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17"/>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17"/>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17"/>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17"/>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17"/>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17"/>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17"/>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17"/>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17"/>
              <p:cNvSpPr/>
              <p:nvPr/>
            </p:nvSpPr>
            <p:spPr>
              <a:xfrm>
                <a:off x="2750931" y="4782812"/>
                <a:ext cx="98853" cy="94124"/>
              </a:xfrm>
              <a:custGeom>
                <a:rect b="b" l="l" r="r" t="t"/>
                <a:pathLst>
                  <a:path extrusionOk="0" h="2269" w="2383">
                    <a:moveTo>
                      <a:pt x="72" y="0"/>
                    </a:moveTo>
                    <a:cubicBezTo>
                      <a:pt x="72" y="0"/>
                      <a:pt x="1" y="1089"/>
                      <a:pt x="634" y="1713"/>
                    </a:cubicBezTo>
                    <a:cubicBezTo>
                      <a:pt x="1157" y="2221"/>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17"/>
              <p:cNvSpPr/>
              <p:nvPr/>
            </p:nvSpPr>
            <p:spPr>
              <a:xfrm>
                <a:off x="2750931" y="4678068"/>
                <a:ext cx="98853" cy="94165"/>
              </a:xfrm>
              <a:custGeom>
                <a:rect b="b" l="l" r="r" t="t"/>
                <a:pathLst>
                  <a:path extrusionOk="0" h="2270" w="2383">
                    <a:moveTo>
                      <a:pt x="72" y="1"/>
                    </a:moveTo>
                    <a:cubicBezTo>
                      <a:pt x="72" y="1"/>
                      <a:pt x="1" y="1089"/>
                      <a:pt x="634" y="1714"/>
                    </a:cubicBezTo>
                    <a:cubicBezTo>
                      <a:pt x="1157" y="2222"/>
                      <a:pt x="1987" y="2269"/>
                      <a:pt x="2278" y="2269"/>
                    </a:cubicBezTo>
                    <a:cubicBezTo>
                      <a:pt x="2345" y="2269"/>
                      <a:pt x="2383" y="2267"/>
                      <a:pt x="2383" y="2267"/>
                    </a:cubicBez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17"/>
              <p:cNvSpPr/>
              <p:nvPr/>
            </p:nvSpPr>
            <p:spPr>
              <a:xfrm>
                <a:off x="2750931" y="4573367"/>
                <a:ext cx="98853" cy="93792"/>
              </a:xfrm>
              <a:custGeom>
                <a:rect b="b" l="l" r="r" t="t"/>
                <a:pathLst>
                  <a:path extrusionOk="0" h="2261" w="2383">
                    <a:moveTo>
                      <a:pt x="72" y="0"/>
                    </a:moveTo>
                    <a:cubicBezTo>
                      <a:pt x="72" y="0"/>
                      <a:pt x="1" y="1079"/>
                      <a:pt x="634" y="1713"/>
                    </a:cubicBezTo>
                    <a:cubicBezTo>
                      <a:pt x="1145" y="2210"/>
                      <a:pt x="1950" y="2260"/>
                      <a:pt x="2257" y="2260"/>
                    </a:cubicBezTo>
                    <a:cubicBezTo>
                      <a:pt x="2337" y="2260"/>
                      <a:pt x="2383" y="2257"/>
                      <a:pt x="2383" y="2257"/>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17"/>
              <p:cNvSpPr/>
              <p:nvPr/>
            </p:nvSpPr>
            <p:spPr>
              <a:xfrm>
                <a:off x="2750931" y="4468250"/>
                <a:ext cx="98853" cy="94124"/>
              </a:xfrm>
              <a:custGeom>
                <a:rect b="b" l="l" r="r" t="t"/>
                <a:pathLst>
                  <a:path extrusionOk="0" h="2269" w="2383">
                    <a:moveTo>
                      <a:pt x="72" y="0"/>
                    </a:moveTo>
                    <a:cubicBezTo>
                      <a:pt x="72" y="1"/>
                      <a:pt x="1" y="1089"/>
                      <a:pt x="634" y="1713"/>
                    </a:cubicBezTo>
                    <a:cubicBezTo>
                      <a:pt x="1157" y="2222"/>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17"/>
              <p:cNvSpPr/>
              <p:nvPr/>
            </p:nvSpPr>
            <p:spPr>
              <a:xfrm>
                <a:off x="313953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17"/>
              <p:cNvSpPr/>
              <p:nvPr/>
            </p:nvSpPr>
            <p:spPr>
              <a:xfrm>
                <a:off x="3113986"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17"/>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17"/>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17"/>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17"/>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17"/>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17"/>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17"/>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17"/>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17"/>
              <p:cNvSpPr/>
              <p:nvPr/>
            </p:nvSpPr>
            <p:spPr>
              <a:xfrm>
                <a:off x="3045913" y="4782812"/>
                <a:ext cx="99185" cy="94124"/>
              </a:xfrm>
              <a:custGeom>
                <a:rect b="b" l="l" r="r" t="t"/>
                <a:pathLst>
                  <a:path extrusionOk="0" h="2269" w="2391">
                    <a:moveTo>
                      <a:pt x="80" y="0"/>
                    </a:moveTo>
                    <a:cubicBezTo>
                      <a:pt x="80" y="0"/>
                      <a:pt x="0" y="1089"/>
                      <a:pt x="642" y="1713"/>
                    </a:cubicBezTo>
                    <a:cubicBezTo>
                      <a:pt x="1165" y="2221"/>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17"/>
              <p:cNvSpPr/>
              <p:nvPr/>
            </p:nvSpPr>
            <p:spPr>
              <a:xfrm>
                <a:off x="3045913" y="4678068"/>
                <a:ext cx="99185" cy="94165"/>
              </a:xfrm>
              <a:custGeom>
                <a:rect b="b" l="l" r="r" t="t"/>
                <a:pathLst>
                  <a:path extrusionOk="0" h="2270" w="2391">
                    <a:moveTo>
                      <a:pt x="80" y="1"/>
                    </a:moveTo>
                    <a:cubicBezTo>
                      <a:pt x="80" y="1"/>
                      <a:pt x="0" y="1089"/>
                      <a:pt x="642" y="1714"/>
                    </a:cubicBezTo>
                    <a:cubicBezTo>
                      <a:pt x="1165" y="2222"/>
                      <a:pt x="1995" y="2269"/>
                      <a:pt x="2286" y="2269"/>
                    </a:cubicBezTo>
                    <a:cubicBezTo>
                      <a:pt x="2353"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17"/>
              <p:cNvSpPr/>
              <p:nvPr/>
            </p:nvSpPr>
            <p:spPr>
              <a:xfrm>
                <a:off x="3045913" y="4573367"/>
                <a:ext cx="99185" cy="93792"/>
              </a:xfrm>
              <a:custGeom>
                <a:rect b="b" l="l" r="r" t="t"/>
                <a:pathLst>
                  <a:path extrusionOk="0" h="2261" w="2391">
                    <a:moveTo>
                      <a:pt x="80" y="0"/>
                    </a:moveTo>
                    <a:cubicBezTo>
                      <a:pt x="80" y="0"/>
                      <a:pt x="0" y="1079"/>
                      <a:pt x="642" y="1713"/>
                    </a:cubicBezTo>
                    <a:cubicBezTo>
                      <a:pt x="1153" y="2210"/>
                      <a:pt x="1958" y="2260"/>
                      <a:pt x="2265" y="2260"/>
                    </a:cubicBezTo>
                    <a:cubicBezTo>
                      <a:pt x="2345"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17"/>
              <p:cNvSpPr/>
              <p:nvPr/>
            </p:nvSpPr>
            <p:spPr>
              <a:xfrm>
                <a:off x="3045913" y="4468250"/>
                <a:ext cx="99185" cy="94124"/>
              </a:xfrm>
              <a:custGeom>
                <a:rect b="b" l="l" r="r" t="t"/>
                <a:pathLst>
                  <a:path extrusionOk="0" h="2269" w="2391">
                    <a:moveTo>
                      <a:pt x="80" y="0"/>
                    </a:moveTo>
                    <a:cubicBezTo>
                      <a:pt x="80" y="1"/>
                      <a:pt x="0" y="1089"/>
                      <a:pt x="642" y="1713"/>
                    </a:cubicBezTo>
                    <a:cubicBezTo>
                      <a:pt x="1165" y="2222"/>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7"/>
              <p:cNvSpPr/>
              <p:nvPr/>
            </p:nvSpPr>
            <p:spPr>
              <a:xfrm>
                <a:off x="343485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7"/>
              <p:cNvSpPr/>
              <p:nvPr/>
            </p:nvSpPr>
            <p:spPr>
              <a:xfrm>
                <a:off x="3409300"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17"/>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17"/>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7"/>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7"/>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17"/>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17"/>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7"/>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17"/>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17"/>
              <p:cNvSpPr/>
              <p:nvPr/>
            </p:nvSpPr>
            <p:spPr>
              <a:xfrm>
                <a:off x="3341227"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7"/>
              <p:cNvSpPr/>
              <p:nvPr/>
            </p:nvSpPr>
            <p:spPr>
              <a:xfrm>
                <a:off x="3341227"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7"/>
              <p:cNvSpPr/>
              <p:nvPr/>
            </p:nvSpPr>
            <p:spPr>
              <a:xfrm>
                <a:off x="3341227" y="4573367"/>
                <a:ext cx="99185" cy="93792"/>
              </a:xfrm>
              <a:custGeom>
                <a:rect b="b" l="l" r="r" t="t"/>
                <a:pathLst>
                  <a:path extrusionOk="0" h="2261" w="2391">
                    <a:moveTo>
                      <a:pt x="71" y="0"/>
                    </a:moveTo>
                    <a:cubicBezTo>
                      <a:pt x="71" y="0"/>
                      <a:pt x="0" y="1079"/>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7"/>
              <p:cNvSpPr/>
              <p:nvPr/>
            </p:nvSpPr>
            <p:spPr>
              <a:xfrm>
                <a:off x="3341227"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7"/>
              <p:cNvSpPr/>
              <p:nvPr/>
            </p:nvSpPr>
            <p:spPr>
              <a:xfrm>
                <a:off x="372979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7"/>
              <p:cNvSpPr/>
              <p:nvPr/>
            </p:nvSpPr>
            <p:spPr>
              <a:xfrm>
                <a:off x="3704240" y="4383874"/>
                <a:ext cx="69981" cy="132910"/>
              </a:xfrm>
              <a:custGeom>
                <a:rect b="b" l="l" r="r" t="t"/>
                <a:pathLst>
                  <a:path extrusionOk="0" h="3204" w="1687">
                    <a:moveTo>
                      <a:pt x="848" y="0"/>
                    </a:moveTo>
                    <a:cubicBezTo>
                      <a:pt x="848" y="0"/>
                      <a:pt x="1" y="723"/>
                      <a:pt x="1" y="1606"/>
                    </a:cubicBezTo>
                    <a:cubicBezTo>
                      <a:pt x="1" y="2489"/>
                      <a:pt x="848" y="3203"/>
                      <a:pt x="848" y="3203"/>
                    </a:cubicBezTo>
                    <a:cubicBezTo>
                      <a:pt x="848" y="3203"/>
                      <a:pt x="1687" y="2489"/>
                      <a:pt x="1687" y="1606"/>
                    </a:cubicBezTo>
                    <a:cubicBezTo>
                      <a:pt x="1687" y="723"/>
                      <a:pt x="848"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7"/>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17"/>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17"/>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7"/>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7"/>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17"/>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17"/>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7"/>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7"/>
              <p:cNvSpPr/>
              <p:nvPr/>
            </p:nvSpPr>
            <p:spPr>
              <a:xfrm>
                <a:off x="3636541" y="4782812"/>
                <a:ext cx="98811" cy="94124"/>
              </a:xfrm>
              <a:custGeom>
                <a:rect b="b" l="l" r="r" t="t"/>
                <a:pathLst>
                  <a:path extrusionOk="0" h="2269" w="2382">
                    <a:moveTo>
                      <a:pt x="71" y="0"/>
                    </a:moveTo>
                    <a:cubicBezTo>
                      <a:pt x="71" y="0"/>
                      <a:pt x="0" y="1089"/>
                      <a:pt x="633" y="1713"/>
                    </a:cubicBezTo>
                    <a:cubicBezTo>
                      <a:pt x="1156" y="2221"/>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7"/>
              <p:cNvSpPr/>
              <p:nvPr/>
            </p:nvSpPr>
            <p:spPr>
              <a:xfrm>
                <a:off x="3636541" y="4678068"/>
                <a:ext cx="98811" cy="94165"/>
              </a:xfrm>
              <a:custGeom>
                <a:rect b="b" l="l" r="r" t="t"/>
                <a:pathLst>
                  <a:path extrusionOk="0" h="2270" w="2382">
                    <a:moveTo>
                      <a:pt x="71" y="1"/>
                    </a:moveTo>
                    <a:cubicBezTo>
                      <a:pt x="71" y="1"/>
                      <a:pt x="0" y="1089"/>
                      <a:pt x="633" y="1714"/>
                    </a:cubicBezTo>
                    <a:cubicBezTo>
                      <a:pt x="1156" y="2222"/>
                      <a:pt x="1986" y="2269"/>
                      <a:pt x="2277" y="2269"/>
                    </a:cubicBezTo>
                    <a:cubicBezTo>
                      <a:pt x="2344" y="2269"/>
                      <a:pt x="2382" y="2267"/>
                      <a:pt x="2382"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17"/>
              <p:cNvSpPr/>
              <p:nvPr/>
            </p:nvSpPr>
            <p:spPr>
              <a:xfrm>
                <a:off x="3636541" y="4573367"/>
                <a:ext cx="98811" cy="93792"/>
              </a:xfrm>
              <a:custGeom>
                <a:rect b="b" l="l" r="r" t="t"/>
                <a:pathLst>
                  <a:path extrusionOk="0" h="2261" w="2382">
                    <a:moveTo>
                      <a:pt x="71" y="0"/>
                    </a:moveTo>
                    <a:cubicBezTo>
                      <a:pt x="71" y="0"/>
                      <a:pt x="0" y="1080"/>
                      <a:pt x="633" y="1713"/>
                    </a:cubicBezTo>
                    <a:cubicBezTo>
                      <a:pt x="1144" y="2210"/>
                      <a:pt x="1949" y="2260"/>
                      <a:pt x="2257" y="2260"/>
                    </a:cubicBezTo>
                    <a:cubicBezTo>
                      <a:pt x="2336" y="2260"/>
                      <a:pt x="2382" y="2257"/>
                      <a:pt x="2382"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17"/>
              <p:cNvSpPr/>
              <p:nvPr/>
            </p:nvSpPr>
            <p:spPr>
              <a:xfrm>
                <a:off x="3636541" y="4468250"/>
                <a:ext cx="98811" cy="94124"/>
              </a:xfrm>
              <a:custGeom>
                <a:rect b="b" l="l" r="r" t="t"/>
                <a:pathLst>
                  <a:path extrusionOk="0" h="2269" w="2382">
                    <a:moveTo>
                      <a:pt x="71" y="0"/>
                    </a:moveTo>
                    <a:cubicBezTo>
                      <a:pt x="71" y="1"/>
                      <a:pt x="0" y="1089"/>
                      <a:pt x="633" y="1713"/>
                    </a:cubicBezTo>
                    <a:cubicBezTo>
                      <a:pt x="1156" y="2222"/>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7"/>
              <p:cNvSpPr/>
              <p:nvPr/>
            </p:nvSpPr>
            <p:spPr>
              <a:xfrm>
                <a:off x="25492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7"/>
              <p:cNvSpPr/>
              <p:nvPr/>
            </p:nvSpPr>
            <p:spPr>
              <a:xfrm>
                <a:off x="25237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17"/>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17"/>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7"/>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7"/>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17"/>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17"/>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7"/>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17"/>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17"/>
              <p:cNvSpPr/>
              <p:nvPr/>
            </p:nvSpPr>
            <p:spPr>
              <a:xfrm>
                <a:off x="24556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7"/>
              <p:cNvSpPr/>
              <p:nvPr/>
            </p:nvSpPr>
            <p:spPr>
              <a:xfrm>
                <a:off x="24556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17"/>
              <p:cNvSpPr/>
              <p:nvPr/>
            </p:nvSpPr>
            <p:spPr>
              <a:xfrm>
                <a:off x="24556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17"/>
              <p:cNvSpPr/>
              <p:nvPr/>
            </p:nvSpPr>
            <p:spPr>
              <a:xfrm>
                <a:off x="24556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7"/>
              <p:cNvSpPr/>
              <p:nvPr/>
            </p:nvSpPr>
            <p:spPr>
              <a:xfrm>
                <a:off x="4025107"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17"/>
              <p:cNvSpPr/>
              <p:nvPr/>
            </p:nvSpPr>
            <p:spPr>
              <a:xfrm>
                <a:off x="3999554"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17"/>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17"/>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17"/>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17"/>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17"/>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17"/>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17"/>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17"/>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7"/>
              <p:cNvSpPr/>
              <p:nvPr/>
            </p:nvSpPr>
            <p:spPr>
              <a:xfrm>
                <a:off x="3931481" y="4782812"/>
                <a:ext cx="99185" cy="94124"/>
              </a:xfrm>
              <a:custGeom>
                <a:rect b="b" l="l" r="r" t="t"/>
                <a:pathLst>
                  <a:path extrusionOk="0" h="2269" w="2391">
                    <a:moveTo>
                      <a:pt x="80" y="0"/>
                    </a:moveTo>
                    <a:cubicBezTo>
                      <a:pt x="80" y="0"/>
                      <a:pt x="0" y="1089"/>
                      <a:pt x="642" y="1713"/>
                    </a:cubicBezTo>
                    <a:cubicBezTo>
                      <a:pt x="1158" y="2221"/>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17"/>
              <p:cNvSpPr/>
              <p:nvPr/>
            </p:nvSpPr>
            <p:spPr>
              <a:xfrm>
                <a:off x="3931481" y="4678068"/>
                <a:ext cx="99185" cy="94165"/>
              </a:xfrm>
              <a:custGeom>
                <a:rect b="b" l="l" r="r" t="t"/>
                <a:pathLst>
                  <a:path extrusionOk="0" h="2270" w="2391">
                    <a:moveTo>
                      <a:pt x="80" y="1"/>
                    </a:moveTo>
                    <a:cubicBezTo>
                      <a:pt x="80" y="1"/>
                      <a:pt x="0" y="1089"/>
                      <a:pt x="642" y="1714"/>
                    </a:cubicBezTo>
                    <a:cubicBezTo>
                      <a:pt x="1158" y="2222"/>
                      <a:pt x="1993" y="2269"/>
                      <a:pt x="2285" y="2269"/>
                    </a:cubicBezTo>
                    <a:cubicBezTo>
                      <a:pt x="2352"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17"/>
              <p:cNvSpPr/>
              <p:nvPr/>
            </p:nvSpPr>
            <p:spPr>
              <a:xfrm>
                <a:off x="3931481" y="4573367"/>
                <a:ext cx="99185" cy="93792"/>
              </a:xfrm>
              <a:custGeom>
                <a:rect b="b" l="l" r="r" t="t"/>
                <a:pathLst>
                  <a:path extrusionOk="0" h="2261" w="2391">
                    <a:moveTo>
                      <a:pt x="80" y="0"/>
                    </a:moveTo>
                    <a:lnTo>
                      <a:pt x="80" y="0"/>
                    </a:lnTo>
                    <a:cubicBezTo>
                      <a:pt x="80" y="0"/>
                      <a:pt x="0" y="1080"/>
                      <a:pt x="642" y="1713"/>
                    </a:cubicBezTo>
                    <a:cubicBezTo>
                      <a:pt x="1146" y="2210"/>
                      <a:pt x="1955" y="2260"/>
                      <a:pt x="2265" y="2260"/>
                    </a:cubicBezTo>
                    <a:cubicBezTo>
                      <a:pt x="2344"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17"/>
              <p:cNvSpPr/>
              <p:nvPr/>
            </p:nvSpPr>
            <p:spPr>
              <a:xfrm>
                <a:off x="3931481" y="4468250"/>
                <a:ext cx="99185" cy="94124"/>
              </a:xfrm>
              <a:custGeom>
                <a:rect b="b" l="l" r="r" t="t"/>
                <a:pathLst>
                  <a:path extrusionOk="0" h="2269" w="2391">
                    <a:moveTo>
                      <a:pt x="80" y="0"/>
                    </a:moveTo>
                    <a:cubicBezTo>
                      <a:pt x="80" y="1"/>
                      <a:pt x="0" y="1089"/>
                      <a:pt x="642" y="1713"/>
                    </a:cubicBezTo>
                    <a:cubicBezTo>
                      <a:pt x="1158" y="2222"/>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17"/>
              <p:cNvSpPr/>
              <p:nvPr/>
            </p:nvSpPr>
            <p:spPr>
              <a:xfrm>
                <a:off x="4320421"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17"/>
              <p:cNvSpPr/>
              <p:nvPr/>
            </p:nvSpPr>
            <p:spPr>
              <a:xfrm>
                <a:off x="4294868"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17"/>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17"/>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7"/>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17"/>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17"/>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17"/>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17"/>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17"/>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17"/>
              <p:cNvSpPr/>
              <p:nvPr/>
            </p:nvSpPr>
            <p:spPr>
              <a:xfrm>
                <a:off x="4226795"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17"/>
              <p:cNvSpPr/>
              <p:nvPr/>
            </p:nvSpPr>
            <p:spPr>
              <a:xfrm>
                <a:off x="4226795"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17"/>
              <p:cNvSpPr/>
              <p:nvPr/>
            </p:nvSpPr>
            <p:spPr>
              <a:xfrm>
                <a:off x="4226795" y="4573367"/>
                <a:ext cx="99185" cy="93792"/>
              </a:xfrm>
              <a:custGeom>
                <a:rect b="b" l="l" r="r" t="t"/>
                <a:pathLst>
                  <a:path extrusionOk="0" h="2261" w="2391">
                    <a:moveTo>
                      <a:pt x="71" y="0"/>
                    </a:moveTo>
                    <a:cubicBezTo>
                      <a:pt x="71" y="0"/>
                      <a:pt x="0" y="1080"/>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17"/>
              <p:cNvSpPr/>
              <p:nvPr/>
            </p:nvSpPr>
            <p:spPr>
              <a:xfrm>
                <a:off x="4226795"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17"/>
              <p:cNvSpPr/>
              <p:nvPr/>
            </p:nvSpPr>
            <p:spPr>
              <a:xfrm>
                <a:off x="22539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17"/>
              <p:cNvSpPr/>
              <p:nvPr/>
            </p:nvSpPr>
            <p:spPr>
              <a:xfrm>
                <a:off x="22284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17"/>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17"/>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17"/>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17"/>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17"/>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17"/>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17"/>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17"/>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17"/>
              <p:cNvSpPr/>
              <p:nvPr/>
            </p:nvSpPr>
            <p:spPr>
              <a:xfrm>
                <a:off x="21602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17"/>
              <p:cNvSpPr/>
              <p:nvPr/>
            </p:nvSpPr>
            <p:spPr>
              <a:xfrm>
                <a:off x="21602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17"/>
              <p:cNvSpPr/>
              <p:nvPr/>
            </p:nvSpPr>
            <p:spPr>
              <a:xfrm>
                <a:off x="21602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17"/>
              <p:cNvSpPr/>
              <p:nvPr/>
            </p:nvSpPr>
            <p:spPr>
              <a:xfrm>
                <a:off x="21602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17"/>
              <p:cNvSpPr/>
              <p:nvPr/>
            </p:nvSpPr>
            <p:spPr>
              <a:xfrm>
                <a:off x="19586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17"/>
              <p:cNvSpPr/>
              <p:nvPr/>
            </p:nvSpPr>
            <p:spPr>
              <a:xfrm>
                <a:off x="19330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17"/>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17"/>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17"/>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17"/>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17"/>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17"/>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17"/>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17"/>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17"/>
              <p:cNvSpPr/>
              <p:nvPr/>
            </p:nvSpPr>
            <p:spPr>
              <a:xfrm>
                <a:off x="18649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17"/>
              <p:cNvSpPr/>
              <p:nvPr/>
            </p:nvSpPr>
            <p:spPr>
              <a:xfrm>
                <a:off x="18649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17"/>
              <p:cNvSpPr/>
              <p:nvPr/>
            </p:nvSpPr>
            <p:spPr>
              <a:xfrm>
                <a:off x="18649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17"/>
              <p:cNvSpPr/>
              <p:nvPr/>
            </p:nvSpPr>
            <p:spPr>
              <a:xfrm>
                <a:off x="18649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17"/>
              <p:cNvSpPr/>
              <p:nvPr/>
            </p:nvSpPr>
            <p:spPr>
              <a:xfrm>
                <a:off x="16633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17"/>
              <p:cNvSpPr/>
              <p:nvPr/>
            </p:nvSpPr>
            <p:spPr>
              <a:xfrm>
                <a:off x="16377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17"/>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17"/>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17"/>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17"/>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17"/>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17"/>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17"/>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17"/>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17"/>
              <p:cNvSpPr/>
              <p:nvPr/>
            </p:nvSpPr>
            <p:spPr>
              <a:xfrm>
                <a:off x="15696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7"/>
              <p:cNvSpPr/>
              <p:nvPr/>
            </p:nvSpPr>
            <p:spPr>
              <a:xfrm>
                <a:off x="15696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17"/>
              <p:cNvSpPr/>
              <p:nvPr/>
            </p:nvSpPr>
            <p:spPr>
              <a:xfrm>
                <a:off x="15696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17"/>
              <p:cNvSpPr/>
              <p:nvPr/>
            </p:nvSpPr>
            <p:spPr>
              <a:xfrm>
                <a:off x="15696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17"/>
              <p:cNvSpPr/>
              <p:nvPr/>
            </p:nvSpPr>
            <p:spPr>
              <a:xfrm>
                <a:off x="13679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17"/>
              <p:cNvSpPr/>
              <p:nvPr/>
            </p:nvSpPr>
            <p:spPr>
              <a:xfrm>
                <a:off x="13424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17"/>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17"/>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17"/>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17"/>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17"/>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17"/>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17"/>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17"/>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17"/>
              <p:cNvSpPr/>
              <p:nvPr/>
            </p:nvSpPr>
            <p:spPr>
              <a:xfrm>
                <a:off x="12743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17"/>
              <p:cNvSpPr/>
              <p:nvPr/>
            </p:nvSpPr>
            <p:spPr>
              <a:xfrm>
                <a:off x="12743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17"/>
              <p:cNvSpPr/>
              <p:nvPr/>
            </p:nvSpPr>
            <p:spPr>
              <a:xfrm>
                <a:off x="12743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17"/>
              <p:cNvSpPr/>
              <p:nvPr/>
            </p:nvSpPr>
            <p:spPr>
              <a:xfrm>
                <a:off x="12743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17"/>
              <p:cNvSpPr/>
              <p:nvPr/>
            </p:nvSpPr>
            <p:spPr>
              <a:xfrm>
                <a:off x="10726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17"/>
              <p:cNvSpPr/>
              <p:nvPr/>
            </p:nvSpPr>
            <p:spPr>
              <a:xfrm>
                <a:off x="10471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17"/>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17"/>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17"/>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17"/>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17"/>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17"/>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17"/>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17"/>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17"/>
              <p:cNvSpPr/>
              <p:nvPr/>
            </p:nvSpPr>
            <p:spPr>
              <a:xfrm>
                <a:off x="9789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17"/>
              <p:cNvSpPr/>
              <p:nvPr/>
            </p:nvSpPr>
            <p:spPr>
              <a:xfrm>
                <a:off x="9789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17"/>
              <p:cNvSpPr/>
              <p:nvPr/>
            </p:nvSpPr>
            <p:spPr>
              <a:xfrm>
                <a:off x="9789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17"/>
              <p:cNvSpPr/>
              <p:nvPr/>
            </p:nvSpPr>
            <p:spPr>
              <a:xfrm>
                <a:off x="9789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17"/>
              <p:cNvSpPr/>
              <p:nvPr/>
            </p:nvSpPr>
            <p:spPr>
              <a:xfrm>
                <a:off x="7773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17"/>
              <p:cNvSpPr/>
              <p:nvPr/>
            </p:nvSpPr>
            <p:spPr>
              <a:xfrm>
                <a:off x="7517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17"/>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17"/>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17"/>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17"/>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17"/>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17"/>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17"/>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17"/>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17"/>
              <p:cNvSpPr/>
              <p:nvPr/>
            </p:nvSpPr>
            <p:spPr>
              <a:xfrm>
                <a:off x="6836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17"/>
              <p:cNvSpPr/>
              <p:nvPr/>
            </p:nvSpPr>
            <p:spPr>
              <a:xfrm>
                <a:off x="6836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17"/>
              <p:cNvSpPr/>
              <p:nvPr/>
            </p:nvSpPr>
            <p:spPr>
              <a:xfrm>
                <a:off x="6836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17"/>
              <p:cNvSpPr/>
              <p:nvPr/>
            </p:nvSpPr>
            <p:spPr>
              <a:xfrm>
                <a:off x="6836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17"/>
              <p:cNvSpPr/>
              <p:nvPr/>
            </p:nvSpPr>
            <p:spPr>
              <a:xfrm>
                <a:off x="4820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17"/>
              <p:cNvSpPr/>
              <p:nvPr/>
            </p:nvSpPr>
            <p:spPr>
              <a:xfrm>
                <a:off x="4564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17"/>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17"/>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17"/>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17"/>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17"/>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17"/>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17"/>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17"/>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17"/>
              <p:cNvSpPr/>
              <p:nvPr/>
            </p:nvSpPr>
            <p:spPr>
              <a:xfrm>
                <a:off x="3883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17"/>
              <p:cNvSpPr/>
              <p:nvPr/>
            </p:nvSpPr>
            <p:spPr>
              <a:xfrm>
                <a:off x="3883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17"/>
              <p:cNvSpPr/>
              <p:nvPr/>
            </p:nvSpPr>
            <p:spPr>
              <a:xfrm>
                <a:off x="3883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17"/>
              <p:cNvSpPr/>
              <p:nvPr/>
            </p:nvSpPr>
            <p:spPr>
              <a:xfrm>
                <a:off x="3883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17"/>
              <p:cNvSpPr/>
              <p:nvPr/>
            </p:nvSpPr>
            <p:spPr>
              <a:xfrm>
                <a:off x="1866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17"/>
              <p:cNvSpPr/>
              <p:nvPr/>
            </p:nvSpPr>
            <p:spPr>
              <a:xfrm>
                <a:off x="1611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17"/>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17"/>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17"/>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17"/>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17"/>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17"/>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17"/>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17"/>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17"/>
              <p:cNvSpPr/>
              <p:nvPr/>
            </p:nvSpPr>
            <p:spPr>
              <a:xfrm>
                <a:off x="930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17"/>
              <p:cNvSpPr/>
              <p:nvPr/>
            </p:nvSpPr>
            <p:spPr>
              <a:xfrm>
                <a:off x="930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17"/>
              <p:cNvSpPr/>
              <p:nvPr/>
            </p:nvSpPr>
            <p:spPr>
              <a:xfrm>
                <a:off x="930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17"/>
              <p:cNvSpPr/>
              <p:nvPr/>
            </p:nvSpPr>
            <p:spPr>
              <a:xfrm>
                <a:off x="930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7" name="Google Shape;3197;p17"/>
            <p:cNvSpPr/>
            <p:nvPr/>
          </p:nvSpPr>
          <p:spPr>
            <a:xfrm>
              <a:off x="4522024" y="4236750"/>
              <a:ext cx="4622028" cy="90655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17"/>
            <p:cNvSpPr/>
            <p:nvPr/>
          </p:nvSpPr>
          <p:spPr>
            <a:xfrm>
              <a:off x="692743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17"/>
            <p:cNvSpPr/>
            <p:nvPr/>
          </p:nvSpPr>
          <p:spPr>
            <a:xfrm>
              <a:off x="720611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17"/>
            <p:cNvSpPr/>
            <p:nvPr/>
          </p:nvSpPr>
          <p:spPr>
            <a:xfrm>
              <a:off x="748512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17"/>
            <p:cNvSpPr/>
            <p:nvPr/>
          </p:nvSpPr>
          <p:spPr>
            <a:xfrm>
              <a:off x="6091105" y="437111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17"/>
            <p:cNvSpPr/>
            <p:nvPr/>
          </p:nvSpPr>
          <p:spPr>
            <a:xfrm>
              <a:off x="6369744" y="437111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17"/>
            <p:cNvSpPr/>
            <p:nvPr/>
          </p:nvSpPr>
          <p:spPr>
            <a:xfrm>
              <a:off x="664879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17"/>
            <p:cNvSpPr/>
            <p:nvPr/>
          </p:nvSpPr>
          <p:spPr>
            <a:xfrm>
              <a:off x="5254732" y="436999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17"/>
            <p:cNvSpPr/>
            <p:nvPr/>
          </p:nvSpPr>
          <p:spPr>
            <a:xfrm>
              <a:off x="5533413" y="437036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17"/>
            <p:cNvSpPr/>
            <p:nvPr/>
          </p:nvSpPr>
          <p:spPr>
            <a:xfrm>
              <a:off x="5812425"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17"/>
            <p:cNvSpPr/>
            <p:nvPr/>
          </p:nvSpPr>
          <p:spPr>
            <a:xfrm>
              <a:off x="4697414"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17"/>
            <p:cNvSpPr/>
            <p:nvPr/>
          </p:nvSpPr>
          <p:spPr>
            <a:xfrm>
              <a:off x="4976094" y="437036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17"/>
            <p:cNvSpPr/>
            <p:nvPr/>
          </p:nvSpPr>
          <p:spPr>
            <a:xfrm>
              <a:off x="692743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17"/>
            <p:cNvSpPr/>
            <p:nvPr/>
          </p:nvSpPr>
          <p:spPr>
            <a:xfrm>
              <a:off x="720611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17"/>
            <p:cNvSpPr/>
            <p:nvPr/>
          </p:nvSpPr>
          <p:spPr>
            <a:xfrm>
              <a:off x="748512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17"/>
            <p:cNvSpPr/>
            <p:nvPr/>
          </p:nvSpPr>
          <p:spPr>
            <a:xfrm>
              <a:off x="6091105" y="455500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7"/>
            <p:cNvSpPr/>
            <p:nvPr/>
          </p:nvSpPr>
          <p:spPr>
            <a:xfrm>
              <a:off x="6369744" y="455500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7"/>
            <p:cNvSpPr/>
            <p:nvPr/>
          </p:nvSpPr>
          <p:spPr>
            <a:xfrm>
              <a:off x="664879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7"/>
            <p:cNvSpPr/>
            <p:nvPr/>
          </p:nvSpPr>
          <p:spPr>
            <a:xfrm>
              <a:off x="5254732" y="455392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17"/>
            <p:cNvSpPr/>
            <p:nvPr/>
          </p:nvSpPr>
          <p:spPr>
            <a:xfrm>
              <a:off x="5533413" y="455429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17"/>
            <p:cNvSpPr/>
            <p:nvPr/>
          </p:nvSpPr>
          <p:spPr>
            <a:xfrm>
              <a:off x="5812425"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7"/>
            <p:cNvSpPr/>
            <p:nvPr/>
          </p:nvSpPr>
          <p:spPr>
            <a:xfrm>
              <a:off x="4697414"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7"/>
            <p:cNvSpPr/>
            <p:nvPr/>
          </p:nvSpPr>
          <p:spPr>
            <a:xfrm>
              <a:off x="4976094" y="455429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17"/>
            <p:cNvSpPr/>
            <p:nvPr/>
          </p:nvSpPr>
          <p:spPr>
            <a:xfrm>
              <a:off x="692743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17"/>
            <p:cNvSpPr/>
            <p:nvPr/>
          </p:nvSpPr>
          <p:spPr>
            <a:xfrm>
              <a:off x="720611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7"/>
            <p:cNvSpPr/>
            <p:nvPr/>
          </p:nvSpPr>
          <p:spPr>
            <a:xfrm>
              <a:off x="748512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7"/>
            <p:cNvSpPr/>
            <p:nvPr/>
          </p:nvSpPr>
          <p:spPr>
            <a:xfrm>
              <a:off x="6091105" y="473893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7"/>
            <p:cNvSpPr/>
            <p:nvPr/>
          </p:nvSpPr>
          <p:spPr>
            <a:xfrm>
              <a:off x="6369744" y="473893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7"/>
            <p:cNvSpPr/>
            <p:nvPr/>
          </p:nvSpPr>
          <p:spPr>
            <a:xfrm>
              <a:off x="664879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7"/>
            <p:cNvSpPr/>
            <p:nvPr/>
          </p:nvSpPr>
          <p:spPr>
            <a:xfrm>
              <a:off x="5254732" y="473781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7"/>
            <p:cNvSpPr/>
            <p:nvPr/>
          </p:nvSpPr>
          <p:spPr>
            <a:xfrm>
              <a:off x="5533413" y="473819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17"/>
            <p:cNvSpPr/>
            <p:nvPr/>
          </p:nvSpPr>
          <p:spPr>
            <a:xfrm>
              <a:off x="5812425"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17"/>
            <p:cNvSpPr/>
            <p:nvPr/>
          </p:nvSpPr>
          <p:spPr>
            <a:xfrm>
              <a:off x="4697414"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17"/>
            <p:cNvSpPr/>
            <p:nvPr/>
          </p:nvSpPr>
          <p:spPr>
            <a:xfrm>
              <a:off x="4976094" y="473819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17"/>
            <p:cNvSpPr/>
            <p:nvPr/>
          </p:nvSpPr>
          <p:spPr>
            <a:xfrm>
              <a:off x="692743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17"/>
            <p:cNvSpPr/>
            <p:nvPr/>
          </p:nvSpPr>
          <p:spPr>
            <a:xfrm>
              <a:off x="720611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17"/>
            <p:cNvSpPr/>
            <p:nvPr/>
          </p:nvSpPr>
          <p:spPr>
            <a:xfrm>
              <a:off x="748512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17"/>
            <p:cNvSpPr/>
            <p:nvPr/>
          </p:nvSpPr>
          <p:spPr>
            <a:xfrm>
              <a:off x="6091105" y="4922872"/>
              <a:ext cx="155103" cy="78485"/>
            </a:xfrm>
            <a:custGeom>
              <a:rect b="b" l="l" r="r" t="t"/>
              <a:pathLst>
                <a:path extrusionOk="0" h="1892" w="3739">
                  <a:moveTo>
                    <a:pt x="304" y="0"/>
                  </a:moveTo>
                  <a:lnTo>
                    <a:pt x="0" y="330"/>
                  </a:lnTo>
                  <a:lnTo>
                    <a:pt x="1722" y="1892"/>
                  </a:lnTo>
                  <a:lnTo>
                    <a:pt x="2025" y="1892"/>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17"/>
            <p:cNvSpPr/>
            <p:nvPr/>
          </p:nvSpPr>
          <p:spPr>
            <a:xfrm>
              <a:off x="6369744" y="4922872"/>
              <a:ext cx="155476" cy="80352"/>
            </a:xfrm>
            <a:custGeom>
              <a:rect b="b" l="l" r="r" t="t"/>
              <a:pathLst>
                <a:path extrusionOk="0" h="1937" w="3748">
                  <a:moveTo>
                    <a:pt x="313" y="0"/>
                  </a:moveTo>
                  <a:lnTo>
                    <a:pt x="1" y="330"/>
                  </a:lnTo>
                  <a:lnTo>
                    <a:pt x="1723" y="1936"/>
                  </a:lnTo>
                  <a:lnTo>
                    <a:pt x="2026" y="1936"/>
                  </a:lnTo>
                  <a:lnTo>
                    <a:pt x="3748"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17"/>
            <p:cNvSpPr/>
            <p:nvPr/>
          </p:nvSpPr>
          <p:spPr>
            <a:xfrm>
              <a:off x="664879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17"/>
            <p:cNvSpPr/>
            <p:nvPr/>
          </p:nvSpPr>
          <p:spPr>
            <a:xfrm>
              <a:off x="5254732" y="4922126"/>
              <a:ext cx="155103" cy="78485"/>
            </a:xfrm>
            <a:custGeom>
              <a:rect b="b" l="l" r="r" t="t"/>
              <a:pathLst>
                <a:path extrusionOk="0" h="1892" w="3739">
                  <a:moveTo>
                    <a:pt x="304" y="1"/>
                  </a:moveTo>
                  <a:lnTo>
                    <a:pt x="1" y="322"/>
                  </a:lnTo>
                  <a:lnTo>
                    <a:pt x="1723" y="1892"/>
                  </a:lnTo>
                  <a:lnTo>
                    <a:pt x="2026" y="1892"/>
                  </a:lnTo>
                  <a:lnTo>
                    <a:pt x="3739" y="322"/>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17"/>
            <p:cNvSpPr/>
            <p:nvPr/>
          </p:nvSpPr>
          <p:spPr>
            <a:xfrm>
              <a:off x="5533413" y="4922126"/>
              <a:ext cx="155476" cy="79978"/>
            </a:xfrm>
            <a:custGeom>
              <a:rect b="b" l="l" r="r" t="t"/>
              <a:pathLst>
                <a:path extrusionOk="0" h="1928" w="3748">
                  <a:moveTo>
                    <a:pt x="313" y="1"/>
                  </a:moveTo>
                  <a:lnTo>
                    <a:pt x="0" y="322"/>
                  </a:lnTo>
                  <a:lnTo>
                    <a:pt x="1722" y="1927"/>
                  </a:lnTo>
                  <a:lnTo>
                    <a:pt x="2025" y="192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17"/>
            <p:cNvSpPr/>
            <p:nvPr/>
          </p:nvSpPr>
          <p:spPr>
            <a:xfrm>
              <a:off x="5812425"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17"/>
            <p:cNvSpPr/>
            <p:nvPr/>
          </p:nvSpPr>
          <p:spPr>
            <a:xfrm>
              <a:off x="4697414"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17"/>
            <p:cNvSpPr/>
            <p:nvPr/>
          </p:nvSpPr>
          <p:spPr>
            <a:xfrm>
              <a:off x="4976094" y="4922126"/>
              <a:ext cx="155103" cy="79978"/>
            </a:xfrm>
            <a:custGeom>
              <a:rect b="b" l="l" r="r" t="t"/>
              <a:pathLst>
                <a:path extrusionOk="0" h="1928" w="3739">
                  <a:moveTo>
                    <a:pt x="304" y="1"/>
                  </a:moveTo>
                  <a:lnTo>
                    <a:pt x="0" y="322"/>
                  </a:lnTo>
                  <a:lnTo>
                    <a:pt x="1713" y="1927"/>
                  </a:lnTo>
                  <a:lnTo>
                    <a:pt x="2016" y="192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17"/>
            <p:cNvSpPr/>
            <p:nvPr/>
          </p:nvSpPr>
          <p:spPr>
            <a:xfrm>
              <a:off x="803868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17"/>
            <p:cNvSpPr/>
            <p:nvPr/>
          </p:nvSpPr>
          <p:spPr>
            <a:xfrm>
              <a:off x="831736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17"/>
            <p:cNvSpPr/>
            <p:nvPr/>
          </p:nvSpPr>
          <p:spPr>
            <a:xfrm>
              <a:off x="859637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17"/>
            <p:cNvSpPr/>
            <p:nvPr/>
          </p:nvSpPr>
          <p:spPr>
            <a:xfrm>
              <a:off x="776004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17"/>
            <p:cNvSpPr/>
            <p:nvPr/>
          </p:nvSpPr>
          <p:spPr>
            <a:xfrm>
              <a:off x="803868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17"/>
            <p:cNvSpPr/>
            <p:nvPr/>
          </p:nvSpPr>
          <p:spPr>
            <a:xfrm>
              <a:off x="831736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17"/>
            <p:cNvSpPr/>
            <p:nvPr/>
          </p:nvSpPr>
          <p:spPr>
            <a:xfrm>
              <a:off x="859637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17"/>
            <p:cNvSpPr/>
            <p:nvPr/>
          </p:nvSpPr>
          <p:spPr>
            <a:xfrm>
              <a:off x="776004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17"/>
            <p:cNvSpPr/>
            <p:nvPr/>
          </p:nvSpPr>
          <p:spPr>
            <a:xfrm>
              <a:off x="803868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17"/>
            <p:cNvSpPr/>
            <p:nvPr/>
          </p:nvSpPr>
          <p:spPr>
            <a:xfrm>
              <a:off x="831736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17"/>
            <p:cNvSpPr/>
            <p:nvPr/>
          </p:nvSpPr>
          <p:spPr>
            <a:xfrm>
              <a:off x="859637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17"/>
            <p:cNvSpPr/>
            <p:nvPr/>
          </p:nvSpPr>
          <p:spPr>
            <a:xfrm>
              <a:off x="776004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17"/>
            <p:cNvSpPr/>
            <p:nvPr/>
          </p:nvSpPr>
          <p:spPr>
            <a:xfrm>
              <a:off x="803868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17"/>
            <p:cNvSpPr/>
            <p:nvPr/>
          </p:nvSpPr>
          <p:spPr>
            <a:xfrm>
              <a:off x="831736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17"/>
            <p:cNvSpPr/>
            <p:nvPr/>
          </p:nvSpPr>
          <p:spPr>
            <a:xfrm>
              <a:off x="859637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17"/>
            <p:cNvSpPr/>
            <p:nvPr/>
          </p:nvSpPr>
          <p:spPr>
            <a:xfrm>
              <a:off x="776004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17"/>
            <p:cNvSpPr/>
            <p:nvPr/>
          </p:nvSpPr>
          <p:spPr>
            <a:xfrm>
              <a:off x="8875041"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17"/>
            <p:cNvSpPr/>
            <p:nvPr/>
          </p:nvSpPr>
          <p:spPr>
            <a:xfrm>
              <a:off x="8875041"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17"/>
            <p:cNvSpPr/>
            <p:nvPr/>
          </p:nvSpPr>
          <p:spPr>
            <a:xfrm>
              <a:off x="8875041"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17"/>
            <p:cNvSpPr/>
            <p:nvPr/>
          </p:nvSpPr>
          <p:spPr>
            <a:xfrm>
              <a:off x="8875041"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2" name="Google Shape;3262;p17"/>
            <p:cNvGrpSpPr/>
            <p:nvPr/>
          </p:nvGrpSpPr>
          <p:grpSpPr>
            <a:xfrm>
              <a:off x="-50" y="4018575"/>
              <a:ext cx="9144103" cy="218169"/>
              <a:chOff x="-50" y="4018575"/>
              <a:chExt cx="9144103" cy="218169"/>
            </a:xfrm>
          </p:grpSpPr>
          <p:sp>
            <p:nvSpPr>
              <p:cNvPr id="3263" name="Google Shape;3263;p17"/>
              <p:cNvSpPr/>
              <p:nvPr/>
            </p:nvSpPr>
            <p:spPr>
              <a:xfrm>
                <a:off x="-50" y="4166374"/>
                <a:ext cx="9144103" cy="13250"/>
              </a:xfrm>
              <a:custGeom>
                <a:rect b="b" l="l" r="r" t="t"/>
                <a:pathLst>
                  <a:path extrusionOk="0" h="447"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17"/>
              <p:cNvSpPr/>
              <p:nvPr/>
            </p:nvSpPr>
            <p:spPr>
              <a:xfrm>
                <a:off x="-50" y="4052125"/>
                <a:ext cx="9144103" cy="13280"/>
              </a:xfrm>
              <a:custGeom>
                <a:rect b="b" l="l" r="r" t="t"/>
                <a:pathLst>
                  <a:path extrusionOk="0" h="448"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17"/>
              <p:cNvSpPr/>
              <p:nvPr/>
            </p:nvSpPr>
            <p:spPr>
              <a:xfrm>
                <a:off x="21169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17"/>
              <p:cNvSpPr/>
              <p:nvPr/>
            </p:nvSpPr>
            <p:spPr>
              <a:xfrm>
                <a:off x="18721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17"/>
              <p:cNvSpPr/>
              <p:nvPr/>
            </p:nvSpPr>
            <p:spPr>
              <a:xfrm>
                <a:off x="162699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17"/>
              <p:cNvSpPr/>
              <p:nvPr/>
            </p:nvSpPr>
            <p:spPr>
              <a:xfrm>
                <a:off x="138211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17"/>
              <p:cNvSpPr/>
              <p:nvPr/>
            </p:nvSpPr>
            <p:spPr>
              <a:xfrm>
                <a:off x="113722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17"/>
              <p:cNvSpPr/>
              <p:nvPr/>
            </p:nvSpPr>
            <p:spPr>
              <a:xfrm>
                <a:off x="89234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17"/>
              <p:cNvSpPr/>
              <p:nvPr/>
            </p:nvSpPr>
            <p:spPr>
              <a:xfrm>
                <a:off x="40257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17"/>
              <p:cNvSpPr/>
              <p:nvPr/>
            </p:nvSpPr>
            <p:spPr>
              <a:xfrm>
                <a:off x="15743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17"/>
              <p:cNvSpPr/>
              <p:nvPr/>
            </p:nvSpPr>
            <p:spPr>
              <a:xfrm>
                <a:off x="23618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17"/>
              <p:cNvSpPr/>
              <p:nvPr/>
            </p:nvSpPr>
            <p:spPr>
              <a:xfrm>
                <a:off x="64746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17"/>
              <p:cNvSpPr/>
              <p:nvPr/>
            </p:nvSpPr>
            <p:spPr>
              <a:xfrm>
                <a:off x="2607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17"/>
              <p:cNvSpPr/>
              <p:nvPr/>
            </p:nvSpPr>
            <p:spPr>
              <a:xfrm>
                <a:off x="28513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17"/>
              <p:cNvSpPr/>
              <p:nvPr/>
            </p:nvSpPr>
            <p:spPr>
              <a:xfrm>
                <a:off x="30962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17"/>
              <p:cNvSpPr/>
              <p:nvPr/>
            </p:nvSpPr>
            <p:spPr>
              <a:xfrm>
                <a:off x="33414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17"/>
              <p:cNvSpPr/>
              <p:nvPr/>
            </p:nvSpPr>
            <p:spPr>
              <a:xfrm>
                <a:off x="53007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17"/>
              <p:cNvSpPr/>
              <p:nvPr/>
            </p:nvSpPr>
            <p:spPr>
              <a:xfrm>
                <a:off x="505586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17"/>
              <p:cNvSpPr/>
              <p:nvPr/>
            </p:nvSpPr>
            <p:spPr>
              <a:xfrm>
                <a:off x="481074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17"/>
              <p:cNvSpPr/>
              <p:nvPr/>
            </p:nvSpPr>
            <p:spPr>
              <a:xfrm>
                <a:off x="456586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17"/>
              <p:cNvSpPr/>
              <p:nvPr/>
            </p:nvSpPr>
            <p:spPr>
              <a:xfrm>
                <a:off x="432097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17"/>
              <p:cNvSpPr/>
              <p:nvPr/>
            </p:nvSpPr>
            <p:spPr>
              <a:xfrm>
                <a:off x="407609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17"/>
              <p:cNvSpPr/>
              <p:nvPr/>
            </p:nvSpPr>
            <p:spPr>
              <a:xfrm>
                <a:off x="358632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17"/>
              <p:cNvSpPr/>
              <p:nvPr/>
            </p:nvSpPr>
            <p:spPr>
              <a:xfrm>
                <a:off x="55456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17"/>
              <p:cNvSpPr/>
              <p:nvPr/>
            </p:nvSpPr>
            <p:spPr>
              <a:xfrm>
                <a:off x="383121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17"/>
              <p:cNvSpPr/>
              <p:nvPr/>
            </p:nvSpPr>
            <p:spPr>
              <a:xfrm>
                <a:off x="57907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17"/>
              <p:cNvSpPr/>
              <p:nvPr/>
            </p:nvSpPr>
            <p:spPr>
              <a:xfrm>
                <a:off x="60351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17"/>
              <p:cNvSpPr/>
              <p:nvPr/>
            </p:nvSpPr>
            <p:spPr>
              <a:xfrm>
                <a:off x="6280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17"/>
              <p:cNvSpPr/>
              <p:nvPr/>
            </p:nvSpPr>
            <p:spPr>
              <a:xfrm>
                <a:off x="65251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17"/>
              <p:cNvSpPr/>
              <p:nvPr/>
            </p:nvSpPr>
            <p:spPr>
              <a:xfrm>
                <a:off x="70146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17"/>
              <p:cNvSpPr/>
              <p:nvPr/>
            </p:nvSpPr>
            <p:spPr>
              <a:xfrm>
                <a:off x="67698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17"/>
              <p:cNvSpPr/>
              <p:nvPr/>
            </p:nvSpPr>
            <p:spPr>
              <a:xfrm>
                <a:off x="72595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17"/>
              <p:cNvSpPr/>
              <p:nvPr/>
            </p:nvSpPr>
            <p:spPr>
              <a:xfrm>
                <a:off x="75047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17"/>
              <p:cNvSpPr/>
              <p:nvPr/>
            </p:nvSpPr>
            <p:spPr>
              <a:xfrm>
                <a:off x="77490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17"/>
              <p:cNvSpPr/>
              <p:nvPr/>
            </p:nvSpPr>
            <p:spPr>
              <a:xfrm>
                <a:off x="79939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17"/>
              <p:cNvSpPr/>
              <p:nvPr/>
            </p:nvSpPr>
            <p:spPr>
              <a:xfrm>
                <a:off x="82391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17"/>
              <p:cNvSpPr/>
              <p:nvPr/>
            </p:nvSpPr>
            <p:spPr>
              <a:xfrm>
                <a:off x="848380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17"/>
              <p:cNvSpPr/>
              <p:nvPr/>
            </p:nvSpPr>
            <p:spPr>
              <a:xfrm>
                <a:off x="872895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17"/>
              <p:cNvSpPr/>
              <p:nvPr/>
            </p:nvSpPr>
            <p:spPr>
              <a:xfrm>
                <a:off x="897332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302" name="Shape 3302"/>
        <p:cNvGrpSpPr/>
        <p:nvPr/>
      </p:nvGrpSpPr>
      <p:grpSpPr>
        <a:xfrm>
          <a:off x="0" y="0"/>
          <a:ext cx="0" cy="0"/>
          <a:chOff x="0" y="0"/>
          <a:chExt cx="0" cy="0"/>
        </a:xfrm>
      </p:grpSpPr>
      <p:grpSp>
        <p:nvGrpSpPr>
          <p:cNvPr id="3303" name="Google Shape;3303;p18"/>
          <p:cNvGrpSpPr/>
          <p:nvPr/>
        </p:nvGrpSpPr>
        <p:grpSpPr>
          <a:xfrm>
            <a:off x="-755349" y="872709"/>
            <a:ext cx="1392257" cy="3830440"/>
            <a:chOff x="-744926" y="1607551"/>
            <a:chExt cx="1339223" cy="3684532"/>
          </a:xfrm>
        </p:grpSpPr>
        <p:sp>
          <p:nvSpPr>
            <p:cNvPr id="3304" name="Google Shape;3304;p18"/>
            <p:cNvSpPr/>
            <p:nvPr/>
          </p:nvSpPr>
          <p:spPr>
            <a:xfrm flipH="1">
              <a:off x="-744926" y="1607551"/>
              <a:ext cx="1339223" cy="591290"/>
            </a:xfrm>
            <a:custGeom>
              <a:rect b="b" l="l" r="r" t="t"/>
              <a:pathLst>
                <a:path extrusionOk="0" h="14212" w="32189">
                  <a:moveTo>
                    <a:pt x="16094" y="1"/>
                  </a:moveTo>
                  <a:cubicBezTo>
                    <a:pt x="8012" y="1"/>
                    <a:pt x="251" y="6326"/>
                    <a:pt x="1" y="14212"/>
                  </a:cubicBezTo>
                  <a:lnTo>
                    <a:pt x="32188" y="14212"/>
                  </a:lnTo>
                  <a:cubicBezTo>
                    <a:pt x="32188" y="5630"/>
                    <a:pt x="24177" y="1"/>
                    <a:pt x="160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18"/>
            <p:cNvSpPr/>
            <p:nvPr/>
          </p:nvSpPr>
          <p:spPr>
            <a:xfrm flipH="1">
              <a:off x="-744926" y="2198793"/>
              <a:ext cx="1339223" cy="3093290"/>
            </a:xfrm>
            <a:custGeom>
              <a:rect b="b" l="l" r="r" t="t"/>
              <a:pathLst>
                <a:path extrusionOk="0" h="74349" w="32189">
                  <a:moveTo>
                    <a:pt x="1" y="1"/>
                  </a:moveTo>
                  <a:lnTo>
                    <a:pt x="1" y="74348"/>
                  </a:lnTo>
                  <a:lnTo>
                    <a:pt x="32188" y="74348"/>
                  </a:lnTo>
                  <a:lnTo>
                    <a:pt x="3218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18"/>
            <p:cNvSpPr/>
            <p:nvPr/>
          </p:nvSpPr>
          <p:spPr>
            <a:xfrm flipH="1">
              <a:off x="-302114" y="2324979"/>
              <a:ext cx="181564" cy="318861"/>
            </a:xfrm>
            <a:custGeom>
              <a:rect b="b" l="l" r="r" t="t"/>
              <a:pathLst>
                <a:path extrusionOk="0" h="7664" w="4364">
                  <a:moveTo>
                    <a:pt x="3908" y="456"/>
                  </a:moveTo>
                  <a:lnTo>
                    <a:pt x="3908" y="7209"/>
                  </a:lnTo>
                  <a:lnTo>
                    <a:pt x="456" y="7209"/>
                  </a:lnTo>
                  <a:lnTo>
                    <a:pt x="456" y="456"/>
                  </a:lnTo>
                  <a:close/>
                  <a:moveTo>
                    <a:pt x="224" y="1"/>
                  </a:moveTo>
                  <a:lnTo>
                    <a:pt x="1" y="233"/>
                  </a:lnTo>
                  <a:lnTo>
                    <a:pt x="1" y="7441"/>
                  </a:lnTo>
                  <a:lnTo>
                    <a:pt x="224" y="7664"/>
                  </a:lnTo>
                  <a:lnTo>
                    <a:pt x="4140" y="7664"/>
                  </a:lnTo>
                  <a:lnTo>
                    <a:pt x="4363" y="7441"/>
                  </a:lnTo>
                  <a:lnTo>
                    <a:pt x="4363" y="233"/>
                  </a:lnTo>
                  <a:lnTo>
                    <a:pt x="41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18"/>
            <p:cNvSpPr/>
            <p:nvPr/>
          </p:nvSpPr>
          <p:spPr>
            <a:xfrm flipH="1">
              <a:off x="60512" y="2198793"/>
              <a:ext cx="18972" cy="2996392"/>
            </a:xfrm>
            <a:custGeom>
              <a:rect b="b" l="l" r="r" t="t"/>
              <a:pathLst>
                <a:path extrusionOk="0" h="72020" w="456">
                  <a:moveTo>
                    <a:pt x="0" y="1"/>
                  </a:moveTo>
                  <a:lnTo>
                    <a:pt x="0" y="72020"/>
                  </a:lnTo>
                  <a:lnTo>
                    <a:pt x="455" y="72020"/>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18"/>
            <p:cNvSpPr/>
            <p:nvPr/>
          </p:nvSpPr>
          <p:spPr>
            <a:xfrm flipH="1">
              <a:off x="301028" y="2198793"/>
              <a:ext cx="18972" cy="2996392"/>
            </a:xfrm>
            <a:custGeom>
              <a:rect b="b" l="l" r="r" t="t"/>
              <a:pathLst>
                <a:path extrusionOk="0" h="72020" w="456">
                  <a:moveTo>
                    <a:pt x="1" y="1"/>
                  </a:moveTo>
                  <a:lnTo>
                    <a:pt x="1" y="72020"/>
                  </a:lnTo>
                  <a:lnTo>
                    <a:pt x="456" y="72020"/>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18"/>
            <p:cNvSpPr/>
            <p:nvPr/>
          </p:nvSpPr>
          <p:spPr>
            <a:xfrm flipH="1">
              <a:off x="69787" y="229494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18"/>
            <p:cNvSpPr/>
            <p:nvPr/>
          </p:nvSpPr>
          <p:spPr>
            <a:xfrm flipH="1">
              <a:off x="69787" y="251798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18"/>
            <p:cNvSpPr/>
            <p:nvPr/>
          </p:nvSpPr>
          <p:spPr>
            <a:xfrm flipH="1">
              <a:off x="69787" y="274069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18"/>
            <p:cNvSpPr/>
            <p:nvPr/>
          </p:nvSpPr>
          <p:spPr>
            <a:xfrm flipH="1">
              <a:off x="69787" y="296373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18"/>
            <p:cNvSpPr/>
            <p:nvPr/>
          </p:nvSpPr>
          <p:spPr>
            <a:xfrm flipH="1">
              <a:off x="69787" y="318644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18"/>
            <p:cNvSpPr/>
            <p:nvPr/>
          </p:nvSpPr>
          <p:spPr>
            <a:xfrm flipH="1">
              <a:off x="69787" y="3409483"/>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18"/>
            <p:cNvSpPr/>
            <p:nvPr/>
          </p:nvSpPr>
          <p:spPr>
            <a:xfrm flipH="1">
              <a:off x="69787" y="407794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18"/>
            <p:cNvSpPr/>
            <p:nvPr/>
          </p:nvSpPr>
          <p:spPr>
            <a:xfrm flipH="1">
              <a:off x="69787" y="430102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18"/>
            <p:cNvSpPr/>
            <p:nvPr/>
          </p:nvSpPr>
          <p:spPr>
            <a:xfrm flipH="1">
              <a:off x="69787" y="3632191"/>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18"/>
            <p:cNvSpPr/>
            <p:nvPr/>
          </p:nvSpPr>
          <p:spPr>
            <a:xfrm flipH="1">
              <a:off x="69787" y="3855274"/>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18"/>
            <p:cNvSpPr/>
            <p:nvPr/>
          </p:nvSpPr>
          <p:spPr>
            <a:xfrm flipH="1">
              <a:off x="69787" y="452369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18"/>
            <p:cNvSpPr/>
            <p:nvPr/>
          </p:nvSpPr>
          <p:spPr>
            <a:xfrm flipH="1">
              <a:off x="69787" y="474677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18"/>
            <p:cNvSpPr/>
            <p:nvPr/>
          </p:nvSpPr>
          <p:spPr>
            <a:xfrm flipH="1">
              <a:off x="69787" y="496985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2" name="Google Shape;3322;p18"/>
          <p:cNvGrpSpPr/>
          <p:nvPr/>
        </p:nvGrpSpPr>
        <p:grpSpPr>
          <a:xfrm>
            <a:off x="50" y="4604100"/>
            <a:ext cx="9144025" cy="709198"/>
            <a:chOff x="50" y="4604100"/>
            <a:chExt cx="9144025" cy="709198"/>
          </a:xfrm>
        </p:grpSpPr>
        <p:sp>
          <p:nvSpPr>
            <p:cNvPr id="3323" name="Google Shape;3323;p18"/>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18"/>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18"/>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18"/>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18"/>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18"/>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18"/>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18"/>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18"/>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18"/>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18"/>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18"/>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18"/>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18"/>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18"/>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18"/>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18"/>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18"/>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18"/>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18"/>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18"/>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18"/>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18"/>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18"/>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18"/>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18"/>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18"/>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18"/>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18"/>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18"/>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18"/>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18"/>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18"/>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18"/>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18"/>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18"/>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18"/>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18"/>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18"/>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18"/>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18"/>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18"/>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18"/>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18"/>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18"/>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18"/>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18"/>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18"/>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18"/>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18"/>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18"/>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18"/>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18"/>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18"/>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18"/>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18"/>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18"/>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18"/>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18"/>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18"/>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18"/>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18"/>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18"/>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18"/>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18"/>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18"/>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18"/>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18"/>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18"/>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18"/>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18"/>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18"/>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18"/>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18"/>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18"/>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18"/>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18"/>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18"/>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18"/>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18"/>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18"/>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18"/>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18"/>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18"/>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18"/>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18"/>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18"/>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18"/>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18"/>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18"/>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18"/>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18"/>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18"/>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18"/>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18"/>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18"/>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18"/>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18"/>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18"/>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18"/>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3" name="Google Shape;3423;p18"/>
          <p:cNvGrpSpPr/>
          <p:nvPr/>
        </p:nvGrpSpPr>
        <p:grpSpPr>
          <a:xfrm>
            <a:off x="8568678" y="3245713"/>
            <a:ext cx="461150" cy="1358395"/>
            <a:chOff x="6488875" y="1947200"/>
            <a:chExt cx="258275" cy="760750"/>
          </a:xfrm>
        </p:grpSpPr>
        <p:sp>
          <p:nvSpPr>
            <p:cNvPr id="3424" name="Google Shape;3424;p18"/>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18"/>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18"/>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18"/>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18"/>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18"/>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18"/>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18"/>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18"/>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18"/>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18"/>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18"/>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18"/>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18"/>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6" name="Shape 356"/>
        <p:cNvGrpSpPr/>
        <p:nvPr/>
      </p:nvGrpSpPr>
      <p:grpSpPr>
        <a:xfrm>
          <a:off x="0" y="0"/>
          <a:ext cx="0" cy="0"/>
          <a:chOff x="0" y="0"/>
          <a:chExt cx="0" cy="0"/>
        </a:xfrm>
      </p:grpSpPr>
      <p:grpSp>
        <p:nvGrpSpPr>
          <p:cNvPr id="357" name="Google Shape;357;p3"/>
          <p:cNvGrpSpPr/>
          <p:nvPr/>
        </p:nvGrpSpPr>
        <p:grpSpPr>
          <a:xfrm>
            <a:off x="-50" y="4018575"/>
            <a:ext cx="9144103" cy="1124935"/>
            <a:chOff x="-50" y="4018575"/>
            <a:chExt cx="9144103" cy="1124935"/>
          </a:xfrm>
        </p:grpSpPr>
        <p:sp>
          <p:nvSpPr>
            <p:cNvPr id="358" name="Google Shape;358;p3"/>
            <p:cNvSpPr/>
            <p:nvPr/>
          </p:nvSpPr>
          <p:spPr>
            <a:xfrm>
              <a:off x="1875" y="4236952"/>
              <a:ext cx="4521855" cy="906558"/>
            </a:xfrm>
            <a:custGeom>
              <a:rect b="b" l="l" r="r" t="t"/>
              <a:pathLst>
                <a:path extrusionOk="0" h="21688" w="56052">
                  <a:moveTo>
                    <a:pt x="0" y="1"/>
                  </a:moveTo>
                  <a:lnTo>
                    <a:pt x="0" y="21688"/>
                  </a:lnTo>
                  <a:lnTo>
                    <a:pt x="56051" y="21688"/>
                  </a:lnTo>
                  <a:lnTo>
                    <a:pt x="56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 name="Google Shape;359;p3"/>
            <p:cNvGrpSpPr/>
            <p:nvPr/>
          </p:nvGrpSpPr>
          <p:grpSpPr>
            <a:xfrm>
              <a:off x="93017" y="4383874"/>
              <a:ext cx="4339573" cy="605852"/>
              <a:chOff x="93017" y="4383874"/>
              <a:chExt cx="4339573" cy="605852"/>
            </a:xfrm>
          </p:grpSpPr>
          <p:sp>
            <p:nvSpPr>
              <p:cNvPr id="360" name="Google Shape;360;p3"/>
              <p:cNvSpPr/>
              <p:nvPr/>
            </p:nvSpPr>
            <p:spPr>
              <a:xfrm>
                <a:off x="2844557" y="4465678"/>
                <a:ext cx="18584" cy="524048"/>
              </a:xfrm>
              <a:custGeom>
                <a:rect b="b" l="l" r="r" t="t"/>
                <a:pathLst>
                  <a:path extrusionOk="0" h="12633" w="448">
                    <a:moveTo>
                      <a:pt x="1" y="0"/>
                    </a:moveTo>
                    <a:lnTo>
                      <a:pt x="1" y="12632"/>
                    </a:lnTo>
                    <a:lnTo>
                      <a:pt x="447" y="12632"/>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2819045"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2750931" y="4782812"/>
                <a:ext cx="98853" cy="94124"/>
              </a:xfrm>
              <a:custGeom>
                <a:rect b="b" l="l" r="r" t="t"/>
                <a:pathLst>
                  <a:path extrusionOk="0" h="2269" w="2383">
                    <a:moveTo>
                      <a:pt x="72" y="0"/>
                    </a:moveTo>
                    <a:cubicBezTo>
                      <a:pt x="72" y="0"/>
                      <a:pt x="1" y="1089"/>
                      <a:pt x="634" y="1713"/>
                    </a:cubicBezTo>
                    <a:cubicBezTo>
                      <a:pt x="1157" y="2221"/>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2750931" y="4678068"/>
                <a:ext cx="98853" cy="94165"/>
              </a:xfrm>
              <a:custGeom>
                <a:rect b="b" l="l" r="r" t="t"/>
                <a:pathLst>
                  <a:path extrusionOk="0" h="2270" w="2383">
                    <a:moveTo>
                      <a:pt x="72" y="1"/>
                    </a:moveTo>
                    <a:cubicBezTo>
                      <a:pt x="72" y="1"/>
                      <a:pt x="1" y="1089"/>
                      <a:pt x="634" y="1714"/>
                    </a:cubicBezTo>
                    <a:cubicBezTo>
                      <a:pt x="1157" y="2222"/>
                      <a:pt x="1987" y="2269"/>
                      <a:pt x="2278" y="2269"/>
                    </a:cubicBezTo>
                    <a:cubicBezTo>
                      <a:pt x="2345" y="2269"/>
                      <a:pt x="2383" y="2267"/>
                      <a:pt x="2383" y="2267"/>
                    </a:cubicBez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2750931" y="4573367"/>
                <a:ext cx="98853" cy="93792"/>
              </a:xfrm>
              <a:custGeom>
                <a:rect b="b" l="l" r="r" t="t"/>
                <a:pathLst>
                  <a:path extrusionOk="0" h="2261" w="2383">
                    <a:moveTo>
                      <a:pt x="72" y="0"/>
                    </a:moveTo>
                    <a:cubicBezTo>
                      <a:pt x="72" y="0"/>
                      <a:pt x="1" y="1079"/>
                      <a:pt x="634" y="1713"/>
                    </a:cubicBezTo>
                    <a:cubicBezTo>
                      <a:pt x="1145" y="2210"/>
                      <a:pt x="1950" y="2260"/>
                      <a:pt x="2257" y="2260"/>
                    </a:cubicBezTo>
                    <a:cubicBezTo>
                      <a:pt x="2337" y="2260"/>
                      <a:pt x="2383" y="2257"/>
                      <a:pt x="2383" y="2257"/>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2750931" y="4468250"/>
                <a:ext cx="98853" cy="94124"/>
              </a:xfrm>
              <a:custGeom>
                <a:rect b="b" l="l" r="r" t="t"/>
                <a:pathLst>
                  <a:path extrusionOk="0" h="2269" w="2383">
                    <a:moveTo>
                      <a:pt x="72" y="0"/>
                    </a:moveTo>
                    <a:cubicBezTo>
                      <a:pt x="72" y="1"/>
                      <a:pt x="1" y="1089"/>
                      <a:pt x="634" y="1713"/>
                    </a:cubicBezTo>
                    <a:cubicBezTo>
                      <a:pt x="1157" y="2222"/>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313953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3113986"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
              <p:cNvSpPr/>
              <p:nvPr/>
            </p:nvSpPr>
            <p:spPr>
              <a:xfrm>
                <a:off x="3045913" y="4782812"/>
                <a:ext cx="99185" cy="94124"/>
              </a:xfrm>
              <a:custGeom>
                <a:rect b="b" l="l" r="r" t="t"/>
                <a:pathLst>
                  <a:path extrusionOk="0" h="2269" w="2391">
                    <a:moveTo>
                      <a:pt x="80" y="0"/>
                    </a:moveTo>
                    <a:cubicBezTo>
                      <a:pt x="80" y="0"/>
                      <a:pt x="0" y="1089"/>
                      <a:pt x="642" y="1713"/>
                    </a:cubicBezTo>
                    <a:cubicBezTo>
                      <a:pt x="1165" y="2221"/>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
              <p:cNvSpPr/>
              <p:nvPr/>
            </p:nvSpPr>
            <p:spPr>
              <a:xfrm>
                <a:off x="3045913" y="4678068"/>
                <a:ext cx="99185" cy="94165"/>
              </a:xfrm>
              <a:custGeom>
                <a:rect b="b" l="l" r="r" t="t"/>
                <a:pathLst>
                  <a:path extrusionOk="0" h="2270" w="2391">
                    <a:moveTo>
                      <a:pt x="80" y="1"/>
                    </a:moveTo>
                    <a:cubicBezTo>
                      <a:pt x="80" y="1"/>
                      <a:pt x="0" y="1089"/>
                      <a:pt x="642" y="1714"/>
                    </a:cubicBezTo>
                    <a:cubicBezTo>
                      <a:pt x="1165" y="2222"/>
                      <a:pt x="1995" y="2269"/>
                      <a:pt x="2286" y="2269"/>
                    </a:cubicBezTo>
                    <a:cubicBezTo>
                      <a:pt x="2353"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
              <p:cNvSpPr/>
              <p:nvPr/>
            </p:nvSpPr>
            <p:spPr>
              <a:xfrm>
                <a:off x="3045913" y="4573367"/>
                <a:ext cx="99185" cy="93792"/>
              </a:xfrm>
              <a:custGeom>
                <a:rect b="b" l="l" r="r" t="t"/>
                <a:pathLst>
                  <a:path extrusionOk="0" h="2261" w="2391">
                    <a:moveTo>
                      <a:pt x="80" y="0"/>
                    </a:moveTo>
                    <a:cubicBezTo>
                      <a:pt x="80" y="0"/>
                      <a:pt x="0" y="1079"/>
                      <a:pt x="642" y="1713"/>
                    </a:cubicBezTo>
                    <a:cubicBezTo>
                      <a:pt x="1153" y="2210"/>
                      <a:pt x="1958" y="2260"/>
                      <a:pt x="2265" y="2260"/>
                    </a:cubicBezTo>
                    <a:cubicBezTo>
                      <a:pt x="2345"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
              <p:cNvSpPr/>
              <p:nvPr/>
            </p:nvSpPr>
            <p:spPr>
              <a:xfrm>
                <a:off x="3045913" y="4468250"/>
                <a:ext cx="99185" cy="94124"/>
              </a:xfrm>
              <a:custGeom>
                <a:rect b="b" l="l" r="r" t="t"/>
                <a:pathLst>
                  <a:path extrusionOk="0" h="2269" w="2391">
                    <a:moveTo>
                      <a:pt x="80" y="0"/>
                    </a:moveTo>
                    <a:cubicBezTo>
                      <a:pt x="80" y="1"/>
                      <a:pt x="0" y="1089"/>
                      <a:pt x="642" y="1713"/>
                    </a:cubicBezTo>
                    <a:cubicBezTo>
                      <a:pt x="1165" y="2222"/>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
              <p:cNvSpPr/>
              <p:nvPr/>
            </p:nvSpPr>
            <p:spPr>
              <a:xfrm>
                <a:off x="343485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
              <p:cNvSpPr/>
              <p:nvPr/>
            </p:nvSpPr>
            <p:spPr>
              <a:xfrm>
                <a:off x="3409300"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
              <p:cNvSpPr/>
              <p:nvPr/>
            </p:nvSpPr>
            <p:spPr>
              <a:xfrm>
                <a:off x="3341227"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
              <p:cNvSpPr/>
              <p:nvPr/>
            </p:nvSpPr>
            <p:spPr>
              <a:xfrm>
                <a:off x="3341227"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
              <p:cNvSpPr/>
              <p:nvPr/>
            </p:nvSpPr>
            <p:spPr>
              <a:xfrm>
                <a:off x="3341227" y="4573367"/>
                <a:ext cx="99185" cy="93792"/>
              </a:xfrm>
              <a:custGeom>
                <a:rect b="b" l="l" r="r" t="t"/>
                <a:pathLst>
                  <a:path extrusionOk="0" h="2261" w="2391">
                    <a:moveTo>
                      <a:pt x="71" y="0"/>
                    </a:moveTo>
                    <a:cubicBezTo>
                      <a:pt x="71" y="0"/>
                      <a:pt x="0" y="1079"/>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
              <p:cNvSpPr/>
              <p:nvPr/>
            </p:nvSpPr>
            <p:spPr>
              <a:xfrm>
                <a:off x="3341227"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
              <p:cNvSpPr/>
              <p:nvPr/>
            </p:nvSpPr>
            <p:spPr>
              <a:xfrm>
                <a:off x="372979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
              <p:cNvSpPr/>
              <p:nvPr/>
            </p:nvSpPr>
            <p:spPr>
              <a:xfrm>
                <a:off x="3704240" y="4383874"/>
                <a:ext cx="69981" cy="132910"/>
              </a:xfrm>
              <a:custGeom>
                <a:rect b="b" l="l" r="r" t="t"/>
                <a:pathLst>
                  <a:path extrusionOk="0" h="3204" w="1687">
                    <a:moveTo>
                      <a:pt x="848" y="0"/>
                    </a:moveTo>
                    <a:cubicBezTo>
                      <a:pt x="848" y="0"/>
                      <a:pt x="1" y="723"/>
                      <a:pt x="1" y="1606"/>
                    </a:cubicBezTo>
                    <a:cubicBezTo>
                      <a:pt x="1" y="2489"/>
                      <a:pt x="848" y="3203"/>
                      <a:pt x="848" y="3203"/>
                    </a:cubicBezTo>
                    <a:cubicBezTo>
                      <a:pt x="848" y="3203"/>
                      <a:pt x="1687" y="2489"/>
                      <a:pt x="1687" y="1606"/>
                    </a:cubicBezTo>
                    <a:cubicBezTo>
                      <a:pt x="1687" y="723"/>
                      <a:pt x="848"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
              <p:cNvSpPr/>
              <p:nvPr/>
            </p:nvSpPr>
            <p:spPr>
              <a:xfrm>
                <a:off x="3636541" y="4782812"/>
                <a:ext cx="98811" cy="94124"/>
              </a:xfrm>
              <a:custGeom>
                <a:rect b="b" l="l" r="r" t="t"/>
                <a:pathLst>
                  <a:path extrusionOk="0" h="2269" w="2382">
                    <a:moveTo>
                      <a:pt x="71" y="0"/>
                    </a:moveTo>
                    <a:cubicBezTo>
                      <a:pt x="71" y="0"/>
                      <a:pt x="0" y="1089"/>
                      <a:pt x="633" y="1713"/>
                    </a:cubicBezTo>
                    <a:cubicBezTo>
                      <a:pt x="1156" y="2221"/>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
              <p:cNvSpPr/>
              <p:nvPr/>
            </p:nvSpPr>
            <p:spPr>
              <a:xfrm>
                <a:off x="3636541" y="4678068"/>
                <a:ext cx="98811" cy="94165"/>
              </a:xfrm>
              <a:custGeom>
                <a:rect b="b" l="l" r="r" t="t"/>
                <a:pathLst>
                  <a:path extrusionOk="0" h="2270" w="2382">
                    <a:moveTo>
                      <a:pt x="71" y="1"/>
                    </a:moveTo>
                    <a:cubicBezTo>
                      <a:pt x="71" y="1"/>
                      <a:pt x="0" y="1089"/>
                      <a:pt x="633" y="1714"/>
                    </a:cubicBezTo>
                    <a:cubicBezTo>
                      <a:pt x="1156" y="2222"/>
                      <a:pt x="1986" y="2269"/>
                      <a:pt x="2277" y="2269"/>
                    </a:cubicBezTo>
                    <a:cubicBezTo>
                      <a:pt x="2344" y="2269"/>
                      <a:pt x="2382" y="2267"/>
                      <a:pt x="2382"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
              <p:cNvSpPr/>
              <p:nvPr/>
            </p:nvSpPr>
            <p:spPr>
              <a:xfrm>
                <a:off x="3636541" y="4573367"/>
                <a:ext cx="98811" cy="93792"/>
              </a:xfrm>
              <a:custGeom>
                <a:rect b="b" l="l" r="r" t="t"/>
                <a:pathLst>
                  <a:path extrusionOk="0" h="2261" w="2382">
                    <a:moveTo>
                      <a:pt x="71" y="0"/>
                    </a:moveTo>
                    <a:cubicBezTo>
                      <a:pt x="71" y="0"/>
                      <a:pt x="0" y="1080"/>
                      <a:pt x="633" y="1713"/>
                    </a:cubicBezTo>
                    <a:cubicBezTo>
                      <a:pt x="1144" y="2210"/>
                      <a:pt x="1949" y="2260"/>
                      <a:pt x="2257" y="2260"/>
                    </a:cubicBezTo>
                    <a:cubicBezTo>
                      <a:pt x="2336" y="2260"/>
                      <a:pt x="2382" y="2257"/>
                      <a:pt x="2382"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
              <p:cNvSpPr/>
              <p:nvPr/>
            </p:nvSpPr>
            <p:spPr>
              <a:xfrm>
                <a:off x="3636541" y="4468250"/>
                <a:ext cx="98811" cy="94124"/>
              </a:xfrm>
              <a:custGeom>
                <a:rect b="b" l="l" r="r" t="t"/>
                <a:pathLst>
                  <a:path extrusionOk="0" h="2269" w="2382">
                    <a:moveTo>
                      <a:pt x="71" y="0"/>
                    </a:moveTo>
                    <a:cubicBezTo>
                      <a:pt x="71" y="1"/>
                      <a:pt x="0" y="1089"/>
                      <a:pt x="633" y="1713"/>
                    </a:cubicBezTo>
                    <a:cubicBezTo>
                      <a:pt x="1156" y="2222"/>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
              <p:cNvSpPr/>
              <p:nvPr/>
            </p:nvSpPr>
            <p:spPr>
              <a:xfrm>
                <a:off x="25492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
              <p:cNvSpPr/>
              <p:nvPr/>
            </p:nvSpPr>
            <p:spPr>
              <a:xfrm>
                <a:off x="25237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
              <p:cNvSpPr/>
              <p:nvPr/>
            </p:nvSpPr>
            <p:spPr>
              <a:xfrm>
                <a:off x="24556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
              <p:cNvSpPr/>
              <p:nvPr/>
            </p:nvSpPr>
            <p:spPr>
              <a:xfrm>
                <a:off x="24556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
              <p:cNvSpPr/>
              <p:nvPr/>
            </p:nvSpPr>
            <p:spPr>
              <a:xfrm>
                <a:off x="24556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
              <p:cNvSpPr/>
              <p:nvPr/>
            </p:nvSpPr>
            <p:spPr>
              <a:xfrm>
                <a:off x="24556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
              <p:cNvSpPr/>
              <p:nvPr/>
            </p:nvSpPr>
            <p:spPr>
              <a:xfrm>
                <a:off x="4025107"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
              <p:cNvSpPr/>
              <p:nvPr/>
            </p:nvSpPr>
            <p:spPr>
              <a:xfrm>
                <a:off x="3999554"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3931481" y="4782812"/>
                <a:ext cx="99185" cy="94124"/>
              </a:xfrm>
              <a:custGeom>
                <a:rect b="b" l="l" r="r" t="t"/>
                <a:pathLst>
                  <a:path extrusionOk="0" h="2269" w="2391">
                    <a:moveTo>
                      <a:pt x="80" y="0"/>
                    </a:moveTo>
                    <a:cubicBezTo>
                      <a:pt x="80" y="0"/>
                      <a:pt x="0" y="1089"/>
                      <a:pt x="642" y="1713"/>
                    </a:cubicBezTo>
                    <a:cubicBezTo>
                      <a:pt x="1158" y="2221"/>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3931481" y="4678068"/>
                <a:ext cx="99185" cy="94165"/>
              </a:xfrm>
              <a:custGeom>
                <a:rect b="b" l="l" r="r" t="t"/>
                <a:pathLst>
                  <a:path extrusionOk="0" h="2270" w="2391">
                    <a:moveTo>
                      <a:pt x="80" y="1"/>
                    </a:moveTo>
                    <a:cubicBezTo>
                      <a:pt x="80" y="1"/>
                      <a:pt x="0" y="1089"/>
                      <a:pt x="642" y="1714"/>
                    </a:cubicBezTo>
                    <a:cubicBezTo>
                      <a:pt x="1158" y="2222"/>
                      <a:pt x="1993" y="2269"/>
                      <a:pt x="2285" y="2269"/>
                    </a:cubicBezTo>
                    <a:cubicBezTo>
                      <a:pt x="2352"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3931481" y="4573367"/>
                <a:ext cx="99185" cy="93792"/>
              </a:xfrm>
              <a:custGeom>
                <a:rect b="b" l="l" r="r" t="t"/>
                <a:pathLst>
                  <a:path extrusionOk="0" h="2261" w="2391">
                    <a:moveTo>
                      <a:pt x="80" y="0"/>
                    </a:moveTo>
                    <a:lnTo>
                      <a:pt x="80" y="0"/>
                    </a:lnTo>
                    <a:cubicBezTo>
                      <a:pt x="80" y="0"/>
                      <a:pt x="0" y="1080"/>
                      <a:pt x="642" y="1713"/>
                    </a:cubicBezTo>
                    <a:cubicBezTo>
                      <a:pt x="1146" y="2210"/>
                      <a:pt x="1955" y="2260"/>
                      <a:pt x="2265" y="2260"/>
                    </a:cubicBezTo>
                    <a:cubicBezTo>
                      <a:pt x="2344"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3931481" y="4468250"/>
                <a:ext cx="99185" cy="94124"/>
              </a:xfrm>
              <a:custGeom>
                <a:rect b="b" l="l" r="r" t="t"/>
                <a:pathLst>
                  <a:path extrusionOk="0" h="2269" w="2391">
                    <a:moveTo>
                      <a:pt x="80" y="0"/>
                    </a:moveTo>
                    <a:cubicBezTo>
                      <a:pt x="80" y="1"/>
                      <a:pt x="0" y="1089"/>
                      <a:pt x="642" y="1713"/>
                    </a:cubicBezTo>
                    <a:cubicBezTo>
                      <a:pt x="1158" y="2222"/>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4320421"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
              <p:cNvSpPr/>
              <p:nvPr/>
            </p:nvSpPr>
            <p:spPr>
              <a:xfrm>
                <a:off x="4294868"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
              <p:cNvSpPr/>
              <p:nvPr/>
            </p:nvSpPr>
            <p:spPr>
              <a:xfrm>
                <a:off x="4226795"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4226795"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4226795" y="4573367"/>
                <a:ext cx="99185" cy="93792"/>
              </a:xfrm>
              <a:custGeom>
                <a:rect b="b" l="l" r="r" t="t"/>
                <a:pathLst>
                  <a:path extrusionOk="0" h="2261" w="2391">
                    <a:moveTo>
                      <a:pt x="71" y="0"/>
                    </a:moveTo>
                    <a:cubicBezTo>
                      <a:pt x="71" y="0"/>
                      <a:pt x="0" y="1080"/>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
              <p:cNvSpPr/>
              <p:nvPr/>
            </p:nvSpPr>
            <p:spPr>
              <a:xfrm>
                <a:off x="4226795"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
              <p:cNvSpPr/>
              <p:nvPr/>
            </p:nvSpPr>
            <p:spPr>
              <a:xfrm>
                <a:off x="22539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22284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
              <p:cNvSpPr/>
              <p:nvPr/>
            </p:nvSpPr>
            <p:spPr>
              <a:xfrm>
                <a:off x="21602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21602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21602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a:off x="21602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
              <p:cNvSpPr/>
              <p:nvPr/>
            </p:nvSpPr>
            <p:spPr>
              <a:xfrm>
                <a:off x="19586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
              <p:cNvSpPr/>
              <p:nvPr/>
            </p:nvSpPr>
            <p:spPr>
              <a:xfrm>
                <a:off x="19330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
              <p:cNvSpPr/>
              <p:nvPr/>
            </p:nvSpPr>
            <p:spPr>
              <a:xfrm>
                <a:off x="18649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
              <p:cNvSpPr/>
              <p:nvPr/>
            </p:nvSpPr>
            <p:spPr>
              <a:xfrm>
                <a:off x="18649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
              <p:cNvSpPr/>
              <p:nvPr/>
            </p:nvSpPr>
            <p:spPr>
              <a:xfrm>
                <a:off x="18649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
              <p:cNvSpPr/>
              <p:nvPr/>
            </p:nvSpPr>
            <p:spPr>
              <a:xfrm>
                <a:off x="18649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
              <p:cNvSpPr/>
              <p:nvPr/>
            </p:nvSpPr>
            <p:spPr>
              <a:xfrm>
                <a:off x="16633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16377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
              <p:cNvSpPr/>
              <p:nvPr/>
            </p:nvSpPr>
            <p:spPr>
              <a:xfrm>
                <a:off x="15696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p:nvPr/>
            </p:nvSpPr>
            <p:spPr>
              <a:xfrm>
                <a:off x="15696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
              <p:cNvSpPr/>
              <p:nvPr/>
            </p:nvSpPr>
            <p:spPr>
              <a:xfrm>
                <a:off x="15696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
              <p:cNvSpPr/>
              <p:nvPr/>
            </p:nvSpPr>
            <p:spPr>
              <a:xfrm>
                <a:off x="15696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
              <p:cNvSpPr/>
              <p:nvPr/>
            </p:nvSpPr>
            <p:spPr>
              <a:xfrm>
                <a:off x="13679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
              <p:cNvSpPr/>
              <p:nvPr/>
            </p:nvSpPr>
            <p:spPr>
              <a:xfrm>
                <a:off x="13424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
              <p:cNvSpPr/>
              <p:nvPr/>
            </p:nvSpPr>
            <p:spPr>
              <a:xfrm>
                <a:off x="12743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
              <p:cNvSpPr/>
              <p:nvPr/>
            </p:nvSpPr>
            <p:spPr>
              <a:xfrm>
                <a:off x="12743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
              <p:cNvSpPr/>
              <p:nvPr/>
            </p:nvSpPr>
            <p:spPr>
              <a:xfrm>
                <a:off x="12743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
              <p:cNvSpPr/>
              <p:nvPr/>
            </p:nvSpPr>
            <p:spPr>
              <a:xfrm>
                <a:off x="12743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
              <p:cNvSpPr/>
              <p:nvPr/>
            </p:nvSpPr>
            <p:spPr>
              <a:xfrm>
                <a:off x="10726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
              <p:cNvSpPr/>
              <p:nvPr/>
            </p:nvSpPr>
            <p:spPr>
              <a:xfrm>
                <a:off x="10471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
              <p:cNvSpPr/>
              <p:nvPr/>
            </p:nvSpPr>
            <p:spPr>
              <a:xfrm>
                <a:off x="9789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
              <p:cNvSpPr/>
              <p:nvPr/>
            </p:nvSpPr>
            <p:spPr>
              <a:xfrm>
                <a:off x="9789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
              <p:cNvSpPr/>
              <p:nvPr/>
            </p:nvSpPr>
            <p:spPr>
              <a:xfrm>
                <a:off x="9789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
              <p:cNvSpPr/>
              <p:nvPr/>
            </p:nvSpPr>
            <p:spPr>
              <a:xfrm>
                <a:off x="9789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
              <p:cNvSpPr/>
              <p:nvPr/>
            </p:nvSpPr>
            <p:spPr>
              <a:xfrm>
                <a:off x="7773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
              <p:cNvSpPr/>
              <p:nvPr/>
            </p:nvSpPr>
            <p:spPr>
              <a:xfrm>
                <a:off x="7517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
              <p:cNvSpPr/>
              <p:nvPr/>
            </p:nvSpPr>
            <p:spPr>
              <a:xfrm>
                <a:off x="6836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
              <p:cNvSpPr/>
              <p:nvPr/>
            </p:nvSpPr>
            <p:spPr>
              <a:xfrm>
                <a:off x="6836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
              <p:cNvSpPr/>
              <p:nvPr/>
            </p:nvSpPr>
            <p:spPr>
              <a:xfrm>
                <a:off x="6836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
              <p:cNvSpPr/>
              <p:nvPr/>
            </p:nvSpPr>
            <p:spPr>
              <a:xfrm>
                <a:off x="6836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
              <p:cNvSpPr/>
              <p:nvPr/>
            </p:nvSpPr>
            <p:spPr>
              <a:xfrm>
                <a:off x="4820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
              <p:cNvSpPr/>
              <p:nvPr/>
            </p:nvSpPr>
            <p:spPr>
              <a:xfrm>
                <a:off x="4564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3883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3883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3883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3883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1866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1611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p:nvPr/>
            </p:nvSpPr>
            <p:spPr>
              <a:xfrm>
                <a:off x="930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
              <p:cNvSpPr/>
              <p:nvPr/>
            </p:nvSpPr>
            <p:spPr>
              <a:xfrm>
                <a:off x="930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
              <p:cNvSpPr/>
              <p:nvPr/>
            </p:nvSpPr>
            <p:spPr>
              <a:xfrm>
                <a:off x="930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
              <p:cNvSpPr/>
              <p:nvPr/>
            </p:nvSpPr>
            <p:spPr>
              <a:xfrm>
                <a:off x="930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0" name="Google Shape;570;p3"/>
            <p:cNvSpPr/>
            <p:nvPr/>
          </p:nvSpPr>
          <p:spPr>
            <a:xfrm>
              <a:off x="4522024" y="4236750"/>
              <a:ext cx="4622028" cy="90655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
            <p:cNvSpPr/>
            <p:nvPr/>
          </p:nvSpPr>
          <p:spPr>
            <a:xfrm>
              <a:off x="692743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720611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
            <p:cNvSpPr/>
            <p:nvPr/>
          </p:nvSpPr>
          <p:spPr>
            <a:xfrm>
              <a:off x="748512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
            <p:cNvSpPr/>
            <p:nvPr/>
          </p:nvSpPr>
          <p:spPr>
            <a:xfrm>
              <a:off x="6091105" y="437111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
            <p:cNvSpPr/>
            <p:nvPr/>
          </p:nvSpPr>
          <p:spPr>
            <a:xfrm>
              <a:off x="6369744" y="437111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
            <p:cNvSpPr/>
            <p:nvPr/>
          </p:nvSpPr>
          <p:spPr>
            <a:xfrm>
              <a:off x="664879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
            <p:cNvSpPr/>
            <p:nvPr/>
          </p:nvSpPr>
          <p:spPr>
            <a:xfrm>
              <a:off x="5254732" y="436999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
            <p:cNvSpPr/>
            <p:nvPr/>
          </p:nvSpPr>
          <p:spPr>
            <a:xfrm>
              <a:off x="5533413" y="437036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
            <p:cNvSpPr/>
            <p:nvPr/>
          </p:nvSpPr>
          <p:spPr>
            <a:xfrm>
              <a:off x="5812425"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
            <p:cNvSpPr/>
            <p:nvPr/>
          </p:nvSpPr>
          <p:spPr>
            <a:xfrm>
              <a:off x="4697414"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
            <p:cNvSpPr/>
            <p:nvPr/>
          </p:nvSpPr>
          <p:spPr>
            <a:xfrm>
              <a:off x="4976094" y="437036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
            <p:cNvSpPr/>
            <p:nvPr/>
          </p:nvSpPr>
          <p:spPr>
            <a:xfrm>
              <a:off x="692743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
            <p:cNvSpPr/>
            <p:nvPr/>
          </p:nvSpPr>
          <p:spPr>
            <a:xfrm>
              <a:off x="720611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
            <p:cNvSpPr/>
            <p:nvPr/>
          </p:nvSpPr>
          <p:spPr>
            <a:xfrm>
              <a:off x="748512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
            <p:cNvSpPr/>
            <p:nvPr/>
          </p:nvSpPr>
          <p:spPr>
            <a:xfrm>
              <a:off x="6091105" y="455500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
            <p:cNvSpPr/>
            <p:nvPr/>
          </p:nvSpPr>
          <p:spPr>
            <a:xfrm>
              <a:off x="6369744" y="455500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
            <p:cNvSpPr/>
            <p:nvPr/>
          </p:nvSpPr>
          <p:spPr>
            <a:xfrm>
              <a:off x="664879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
            <p:cNvSpPr/>
            <p:nvPr/>
          </p:nvSpPr>
          <p:spPr>
            <a:xfrm>
              <a:off x="5254732" y="455392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
            <p:cNvSpPr/>
            <p:nvPr/>
          </p:nvSpPr>
          <p:spPr>
            <a:xfrm>
              <a:off x="5533413" y="455429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
            <p:cNvSpPr/>
            <p:nvPr/>
          </p:nvSpPr>
          <p:spPr>
            <a:xfrm>
              <a:off x="5812425"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
            <p:cNvSpPr/>
            <p:nvPr/>
          </p:nvSpPr>
          <p:spPr>
            <a:xfrm>
              <a:off x="4697414"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
            <p:cNvSpPr/>
            <p:nvPr/>
          </p:nvSpPr>
          <p:spPr>
            <a:xfrm>
              <a:off x="4976094" y="455429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
            <p:cNvSpPr/>
            <p:nvPr/>
          </p:nvSpPr>
          <p:spPr>
            <a:xfrm>
              <a:off x="692743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
            <p:cNvSpPr/>
            <p:nvPr/>
          </p:nvSpPr>
          <p:spPr>
            <a:xfrm>
              <a:off x="720611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
            <p:cNvSpPr/>
            <p:nvPr/>
          </p:nvSpPr>
          <p:spPr>
            <a:xfrm>
              <a:off x="748512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
            <p:cNvSpPr/>
            <p:nvPr/>
          </p:nvSpPr>
          <p:spPr>
            <a:xfrm>
              <a:off x="6091105" y="473893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
            <p:cNvSpPr/>
            <p:nvPr/>
          </p:nvSpPr>
          <p:spPr>
            <a:xfrm>
              <a:off x="6369744" y="473893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
            <p:cNvSpPr/>
            <p:nvPr/>
          </p:nvSpPr>
          <p:spPr>
            <a:xfrm>
              <a:off x="664879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
            <p:cNvSpPr/>
            <p:nvPr/>
          </p:nvSpPr>
          <p:spPr>
            <a:xfrm>
              <a:off x="5254732" y="473781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
            <p:cNvSpPr/>
            <p:nvPr/>
          </p:nvSpPr>
          <p:spPr>
            <a:xfrm>
              <a:off x="5533413" y="473819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
            <p:cNvSpPr/>
            <p:nvPr/>
          </p:nvSpPr>
          <p:spPr>
            <a:xfrm>
              <a:off x="5812425"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4697414"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4976094" y="473819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692743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720611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p:nvPr/>
          </p:nvSpPr>
          <p:spPr>
            <a:xfrm>
              <a:off x="748512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
            <p:cNvSpPr/>
            <p:nvPr/>
          </p:nvSpPr>
          <p:spPr>
            <a:xfrm>
              <a:off x="6091105" y="4922872"/>
              <a:ext cx="155103" cy="78485"/>
            </a:xfrm>
            <a:custGeom>
              <a:rect b="b" l="l" r="r" t="t"/>
              <a:pathLst>
                <a:path extrusionOk="0" h="1892" w="3739">
                  <a:moveTo>
                    <a:pt x="304" y="0"/>
                  </a:moveTo>
                  <a:lnTo>
                    <a:pt x="0" y="330"/>
                  </a:lnTo>
                  <a:lnTo>
                    <a:pt x="1722" y="1892"/>
                  </a:lnTo>
                  <a:lnTo>
                    <a:pt x="2025" y="1892"/>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
            <p:cNvSpPr/>
            <p:nvPr/>
          </p:nvSpPr>
          <p:spPr>
            <a:xfrm>
              <a:off x="6369744" y="4922872"/>
              <a:ext cx="155476" cy="80352"/>
            </a:xfrm>
            <a:custGeom>
              <a:rect b="b" l="l" r="r" t="t"/>
              <a:pathLst>
                <a:path extrusionOk="0" h="1937" w="3748">
                  <a:moveTo>
                    <a:pt x="313" y="0"/>
                  </a:moveTo>
                  <a:lnTo>
                    <a:pt x="1" y="330"/>
                  </a:lnTo>
                  <a:lnTo>
                    <a:pt x="1723" y="1936"/>
                  </a:lnTo>
                  <a:lnTo>
                    <a:pt x="2026" y="1936"/>
                  </a:lnTo>
                  <a:lnTo>
                    <a:pt x="3748"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
            <p:cNvSpPr/>
            <p:nvPr/>
          </p:nvSpPr>
          <p:spPr>
            <a:xfrm>
              <a:off x="664879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
            <p:cNvSpPr/>
            <p:nvPr/>
          </p:nvSpPr>
          <p:spPr>
            <a:xfrm>
              <a:off x="5254732" y="4922126"/>
              <a:ext cx="155103" cy="78485"/>
            </a:xfrm>
            <a:custGeom>
              <a:rect b="b" l="l" r="r" t="t"/>
              <a:pathLst>
                <a:path extrusionOk="0" h="1892" w="3739">
                  <a:moveTo>
                    <a:pt x="304" y="1"/>
                  </a:moveTo>
                  <a:lnTo>
                    <a:pt x="1" y="322"/>
                  </a:lnTo>
                  <a:lnTo>
                    <a:pt x="1723" y="1892"/>
                  </a:lnTo>
                  <a:lnTo>
                    <a:pt x="2026" y="1892"/>
                  </a:lnTo>
                  <a:lnTo>
                    <a:pt x="3739" y="322"/>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
            <p:cNvSpPr/>
            <p:nvPr/>
          </p:nvSpPr>
          <p:spPr>
            <a:xfrm>
              <a:off x="5533413" y="4922126"/>
              <a:ext cx="155476" cy="79978"/>
            </a:xfrm>
            <a:custGeom>
              <a:rect b="b" l="l" r="r" t="t"/>
              <a:pathLst>
                <a:path extrusionOk="0" h="1928" w="3748">
                  <a:moveTo>
                    <a:pt x="313" y="1"/>
                  </a:moveTo>
                  <a:lnTo>
                    <a:pt x="0" y="322"/>
                  </a:lnTo>
                  <a:lnTo>
                    <a:pt x="1722" y="1927"/>
                  </a:lnTo>
                  <a:lnTo>
                    <a:pt x="2025" y="192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
            <p:cNvSpPr/>
            <p:nvPr/>
          </p:nvSpPr>
          <p:spPr>
            <a:xfrm>
              <a:off x="5812425"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
            <p:cNvSpPr/>
            <p:nvPr/>
          </p:nvSpPr>
          <p:spPr>
            <a:xfrm>
              <a:off x="4697414"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
            <p:cNvSpPr/>
            <p:nvPr/>
          </p:nvSpPr>
          <p:spPr>
            <a:xfrm>
              <a:off x="4976094" y="4922126"/>
              <a:ext cx="155103" cy="79978"/>
            </a:xfrm>
            <a:custGeom>
              <a:rect b="b" l="l" r="r" t="t"/>
              <a:pathLst>
                <a:path extrusionOk="0" h="1928" w="3739">
                  <a:moveTo>
                    <a:pt x="304" y="1"/>
                  </a:moveTo>
                  <a:lnTo>
                    <a:pt x="0" y="322"/>
                  </a:lnTo>
                  <a:lnTo>
                    <a:pt x="1713" y="1927"/>
                  </a:lnTo>
                  <a:lnTo>
                    <a:pt x="2016" y="192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
            <p:cNvSpPr/>
            <p:nvPr/>
          </p:nvSpPr>
          <p:spPr>
            <a:xfrm>
              <a:off x="803868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
            <p:cNvSpPr/>
            <p:nvPr/>
          </p:nvSpPr>
          <p:spPr>
            <a:xfrm>
              <a:off x="831736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859637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776004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
            <p:cNvSpPr/>
            <p:nvPr/>
          </p:nvSpPr>
          <p:spPr>
            <a:xfrm>
              <a:off x="803868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
            <p:cNvSpPr/>
            <p:nvPr/>
          </p:nvSpPr>
          <p:spPr>
            <a:xfrm>
              <a:off x="831736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
            <p:cNvSpPr/>
            <p:nvPr/>
          </p:nvSpPr>
          <p:spPr>
            <a:xfrm>
              <a:off x="859637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776004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803868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831736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859637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
            <p:cNvSpPr/>
            <p:nvPr/>
          </p:nvSpPr>
          <p:spPr>
            <a:xfrm>
              <a:off x="776004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
            <p:cNvSpPr/>
            <p:nvPr/>
          </p:nvSpPr>
          <p:spPr>
            <a:xfrm>
              <a:off x="803868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831736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859637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776004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8875041"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8875041"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
            <p:cNvSpPr/>
            <p:nvPr/>
          </p:nvSpPr>
          <p:spPr>
            <a:xfrm>
              <a:off x="8875041"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8875041"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5" name="Google Shape;635;p3"/>
            <p:cNvGrpSpPr/>
            <p:nvPr/>
          </p:nvGrpSpPr>
          <p:grpSpPr>
            <a:xfrm>
              <a:off x="-50" y="4018575"/>
              <a:ext cx="9144103" cy="218169"/>
              <a:chOff x="-50" y="4018575"/>
              <a:chExt cx="9144103" cy="218169"/>
            </a:xfrm>
          </p:grpSpPr>
          <p:sp>
            <p:nvSpPr>
              <p:cNvPr id="636" name="Google Shape;636;p3"/>
              <p:cNvSpPr/>
              <p:nvPr/>
            </p:nvSpPr>
            <p:spPr>
              <a:xfrm>
                <a:off x="-50" y="4166374"/>
                <a:ext cx="9144103" cy="13250"/>
              </a:xfrm>
              <a:custGeom>
                <a:rect b="b" l="l" r="r" t="t"/>
                <a:pathLst>
                  <a:path extrusionOk="0" h="447"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50" y="4052125"/>
                <a:ext cx="9144103" cy="13280"/>
              </a:xfrm>
              <a:custGeom>
                <a:rect b="b" l="l" r="r" t="t"/>
                <a:pathLst>
                  <a:path extrusionOk="0" h="448"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
              <p:cNvSpPr/>
              <p:nvPr/>
            </p:nvSpPr>
            <p:spPr>
              <a:xfrm>
                <a:off x="21169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
              <p:cNvSpPr/>
              <p:nvPr/>
            </p:nvSpPr>
            <p:spPr>
              <a:xfrm>
                <a:off x="18721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162699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138211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113722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89234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
              <p:cNvSpPr/>
              <p:nvPr/>
            </p:nvSpPr>
            <p:spPr>
              <a:xfrm>
                <a:off x="40257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
              <p:cNvSpPr/>
              <p:nvPr/>
            </p:nvSpPr>
            <p:spPr>
              <a:xfrm>
                <a:off x="15743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23618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64746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2607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
              <p:cNvSpPr/>
              <p:nvPr/>
            </p:nvSpPr>
            <p:spPr>
              <a:xfrm>
                <a:off x="28513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
              <p:cNvSpPr/>
              <p:nvPr/>
            </p:nvSpPr>
            <p:spPr>
              <a:xfrm>
                <a:off x="30962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
              <p:cNvSpPr/>
              <p:nvPr/>
            </p:nvSpPr>
            <p:spPr>
              <a:xfrm>
                <a:off x="33414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
              <p:cNvSpPr/>
              <p:nvPr/>
            </p:nvSpPr>
            <p:spPr>
              <a:xfrm>
                <a:off x="53007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
              <p:cNvSpPr/>
              <p:nvPr/>
            </p:nvSpPr>
            <p:spPr>
              <a:xfrm>
                <a:off x="505586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481074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456586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
              <p:cNvSpPr/>
              <p:nvPr/>
            </p:nvSpPr>
            <p:spPr>
              <a:xfrm>
                <a:off x="432097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
              <p:cNvSpPr/>
              <p:nvPr/>
            </p:nvSpPr>
            <p:spPr>
              <a:xfrm>
                <a:off x="407609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
              <p:cNvSpPr/>
              <p:nvPr/>
            </p:nvSpPr>
            <p:spPr>
              <a:xfrm>
                <a:off x="358632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
              <p:cNvSpPr/>
              <p:nvPr/>
            </p:nvSpPr>
            <p:spPr>
              <a:xfrm>
                <a:off x="55456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383121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
              <p:cNvSpPr/>
              <p:nvPr/>
            </p:nvSpPr>
            <p:spPr>
              <a:xfrm>
                <a:off x="57907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
              <p:cNvSpPr/>
              <p:nvPr/>
            </p:nvSpPr>
            <p:spPr>
              <a:xfrm>
                <a:off x="60351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
              <p:cNvSpPr/>
              <p:nvPr/>
            </p:nvSpPr>
            <p:spPr>
              <a:xfrm>
                <a:off x="6280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65251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
              <p:cNvSpPr/>
              <p:nvPr/>
            </p:nvSpPr>
            <p:spPr>
              <a:xfrm>
                <a:off x="70146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
              <p:cNvSpPr/>
              <p:nvPr/>
            </p:nvSpPr>
            <p:spPr>
              <a:xfrm>
                <a:off x="67698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72595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75047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77490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79939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82391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848380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872895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897332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5" name="Google Shape;675;p3"/>
          <p:cNvGrpSpPr/>
          <p:nvPr/>
        </p:nvGrpSpPr>
        <p:grpSpPr>
          <a:xfrm>
            <a:off x="8602539" y="2282412"/>
            <a:ext cx="673839" cy="1984873"/>
            <a:chOff x="6488875" y="1947200"/>
            <a:chExt cx="258275" cy="760750"/>
          </a:xfrm>
        </p:grpSpPr>
        <p:sp>
          <p:nvSpPr>
            <p:cNvPr id="676" name="Google Shape;676;p3"/>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0" name="Google Shape;690;p3"/>
          <p:cNvSpPr txBox="1"/>
          <p:nvPr>
            <p:ph type="title"/>
          </p:nvPr>
        </p:nvSpPr>
        <p:spPr>
          <a:xfrm flipH="1">
            <a:off x="4092600" y="1979825"/>
            <a:ext cx="4338300" cy="105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sz="5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91" name="Google Shape;691;p3"/>
          <p:cNvSpPr txBox="1"/>
          <p:nvPr>
            <p:ph idx="2" type="title"/>
          </p:nvPr>
        </p:nvSpPr>
        <p:spPr>
          <a:xfrm flipH="1">
            <a:off x="7179000" y="1138013"/>
            <a:ext cx="1251900" cy="841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92" name="Google Shape;692;p3"/>
          <p:cNvSpPr txBox="1"/>
          <p:nvPr>
            <p:ph idx="1" type="subTitle"/>
          </p:nvPr>
        </p:nvSpPr>
        <p:spPr>
          <a:xfrm flipH="1">
            <a:off x="4092600" y="2886525"/>
            <a:ext cx="4338300" cy="51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693" name="Google Shape;693;p3"/>
          <p:cNvSpPr/>
          <p:nvPr>
            <p:ph idx="3" type="pic"/>
          </p:nvPr>
        </p:nvSpPr>
        <p:spPr>
          <a:xfrm>
            <a:off x="713100" y="903475"/>
            <a:ext cx="3033000" cy="2733000"/>
          </a:xfrm>
          <a:prstGeom prst="roundRect">
            <a:avLst>
              <a:gd fmla="val 16667" name="adj"/>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grpSp>
        <p:nvGrpSpPr>
          <p:cNvPr id="695" name="Google Shape;695;p4"/>
          <p:cNvGrpSpPr/>
          <p:nvPr/>
        </p:nvGrpSpPr>
        <p:grpSpPr>
          <a:xfrm>
            <a:off x="7915176" y="539384"/>
            <a:ext cx="1392257" cy="3830440"/>
            <a:chOff x="-744926" y="1607551"/>
            <a:chExt cx="1339223" cy="3684532"/>
          </a:xfrm>
        </p:grpSpPr>
        <p:sp>
          <p:nvSpPr>
            <p:cNvPr id="696" name="Google Shape;696;p4"/>
            <p:cNvSpPr/>
            <p:nvPr/>
          </p:nvSpPr>
          <p:spPr>
            <a:xfrm flipH="1">
              <a:off x="-744926" y="1607551"/>
              <a:ext cx="1339223" cy="591290"/>
            </a:xfrm>
            <a:custGeom>
              <a:rect b="b" l="l" r="r" t="t"/>
              <a:pathLst>
                <a:path extrusionOk="0" h="14212" w="32189">
                  <a:moveTo>
                    <a:pt x="16094" y="1"/>
                  </a:moveTo>
                  <a:cubicBezTo>
                    <a:pt x="8012" y="1"/>
                    <a:pt x="251" y="6326"/>
                    <a:pt x="1" y="14212"/>
                  </a:cubicBezTo>
                  <a:lnTo>
                    <a:pt x="32188" y="14212"/>
                  </a:lnTo>
                  <a:cubicBezTo>
                    <a:pt x="32188" y="5630"/>
                    <a:pt x="24177" y="1"/>
                    <a:pt x="160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
            <p:cNvSpPr/>
            <p:nvPr/>
          </p:nvSpPr>
          <p:spPr>
            <a:xfrm flipH="1">
              <a:off x="-744926" y="2198793"/>
              <a:ext cx="1339223" cy="3093290"/>
            </a:xfrm>
            <a:custGeom>
              <a:rect b="b" l="l" r="r" t="t"/>
              <a:pathLst>
                <a:path extrusionOk="0" h="74349" w="32189">
                  <a:moveTo>
                    <a:pt x="1" y="1"/>
                  </a:moveTo>
                  <a:lnTo>
                    <a:pt x="1" y="74348"/>
                  </a:lnTo>
                  <a:lnTo>
                    <a:pt x="32188" y="74348"/>
                  </a:lnTo>
                  <a:lnTo>
                    <a:pt x="3218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
            <p:cNvSpPr/>
            <p:nvPr/>
          </p:nvSpPr>
          <p:spPr>
            <a:xfrm flipH="1">
              <a:off x="-302114" y="2324979"/>
              <a:ext cx="181564" cy="318861"/>
            </a:xfrm>
            <a:custGeom>
              <a:rect b="b" l="l" r="r" t="t"/>
              <a:pathLst>
                <a:path extrusionOk="0" h="7664" w="4364">
                  <a:moveTo>
                    <a:pt x="3908" y="456"/>
                  </a:moveTo>
                  <a:lnTo>
                    <a:pt x="3908" y="7209"/>
                  </a:lnTo>
                  <a:lnTo>
                    <a:pt x="456" y="7209"/>
                  </a:lnTo>
                  <a:lnTo>
                    <a:pt x="456" y="456"/>
                  </a:lnTo>
                  <a:close/>
                  <a:moveTo>
                    <a:pt x="224" y="1"/>
                  </a:moveTo>
                  <a:lnTo>
                    <a:pt x="1" y="233"/>
                  </a:lnTo>
                  <a:lnTo>
                    <a:pt x="1" y="7441"/>
                  </a:lnTo>
                  <a:lnTo>
                    <a:pt x="224" y="7664"/>
                  </a:lnTo>
                  <a:lnTo>
                    <a:pt x="4140" y="7664"/>
                  </a:lnTo>
                  <a:lnTo>
                    <a:pt x="4363" y="7441"/>
                  </a:lnTo>
                  <a:lnTo>
                    <a:pt x="4363" y="233"/>
                  </a:lnTo>
                  <a:lnTo>
                    <a:pt x="41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
            <p:cNvSpPr/>
            <p:nvPr/>
          </p:nvSpPr>
          <p:spPr>
            <a:xfrm flipH="1">
              <a:off x="60512" y="2198793"/>
              <a:ext cx="18972" cy="2996392"/>
            </a:xfrm>
            <a:custGeom>
              <a:rect b="b" l="l" r="r" t="t"/>
              <a:pathLst>
                <a:path extrusionOk="0" h="72020" w="456">
                  <a:moveTo>
                    <a:pt x="0" y="1"/>
                  </a:moveTo>
                  <a:lnTo>
                    <a:pt x="0" y="72020"/>
                  </a:lnTo>
                  <a:lnTo>
                    <a:pt x="455" y="72020"/>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
            <p:cNvSpPr/>
            <p:nvPr/>
          </p:nvSpPr>
          <p:spPr>
            <a:xfrm flipH="1">
              <a:off x="301028" y="2198793"/>
              <a:ext cx="18972" cy="2996392"/>
            </a:xfrm>
            <a:custGeom>
              <a:rect b="b" l="l" r="r" t="t"/>
              <a:pathLst>
                <a:path extrusionOk="0" h="72020" w="456">
                  <a:moveTo>
                    <a:pt x="1" y="1"/>
                  </a:moveTo>
                  <a:lnTo>
                    <a:pt x="1" y="72020"/>
                  </a:lnTo>
                  <a:lnTo>
                    <a:pt x="456" y="72020"/>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
            <p:cNvSpPr/>
            <p:nvPr/>
          </p:nvSpPr>
          <p:spPr>
            <a:xfrm flipH="1">
              <a:off x="69787" y="229494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
            <p:cNvSpPr/>
            <p:nvPr/>
          </p:nvSpPr>
          <p:spPr>
            <a:xfrm flipH="1">
              <a:off x="69787" y="251798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
            <p:cNvSpPr/>
            <p:nvPr/>
          </p:nvSpPr>
          <p:spPr>
            <a:xfrm flipH="1">
              <a:off x="69787" y="274069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
            <p:cNvSpPr/>
            <p:nvPr/>
          </p:nvSpPr>
          <p:spPr>
            <a:xfrm flipH="1">
              <a:off x="69787" y="296373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
            <p:cNvSpPr/>
            <p:nvPr/>
          </p:nvSpPr>
          <p:spPr>
            <a:xfrm flipH="1">
              <a:off x="69787" y="318644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
            <p:cNvSpPr/>
            <p:nvPr/>
          </p:nvSpPr>
          <p:spPr>
            <a:xfrm flipH="1">
              <a:off x="69787" y="3409483"/>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
            <p:cNvSpPr/>
            <p:nvPr/>
          </p:nvSpPr>
          <p:spPr>
            <a:xfrm flipH="1">
              <a:off x="69787" y="407794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
            <p:cNvSpPr/>
            <p:nvPr/>
          </p:nvSpPr>
          <p:spPr>
            <a:xfrm flipH="1">
              <a:off x="69787" y="430102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
            <p:cNvSpPr/>
            <p:nvPr/>
          </p:nvSpPr>
          <p:spPr>
            <a:xfrm flipH="1">
              <a:off x="69787" y="3632191"/>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
            <p:cNvSpPr/>
            <p:nvPr/>
          </p:nvSpPr>
          <p:spPr>
            <a:xfrm flipH="1">
              <a:off x="69787" y="3855274"/>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
            <p:cNvSpPr/>
            <p:nvPr/>
          </p:nvSpPr>
          <p:spPr>
            <a:xfrm flipH="1">
              <a:off x="69787" y="452369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
            <p:cNvSpPr/>
            <p:nvPr/>
          </p:nvSpPr>
          <p:spPr>
            <a:xfrm flipH="1">
              <a:off x="69787" y="474677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
            <p:cNvSpPr/>
            <p:nvPr/>
          </p:nvSpPr>
          <p:spPr>
            <a:xfrm flipH="1">
              <a:off x="69787" y="496985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4"/>
          <p:cNvGrpSpPr/>
          <p:nvPr/>
        </p:nvGrpSpPr>
        <p:grpSpPr>
          <a:xfrm>
            <a:off x="127153" y="2878563"/>
            <a:ext cx="461150" cy="1358395"/>
            <a:chOff x="6488875" y="1947200"/>
            <a:chExt cx="258275" cy="760750"/>
          </a:xfrm>
        </p:grpSpPr>
        <p:sp>
          <p:nvSpPr>
            <p:cNvPr id="715" name="Google Shape;715;p4"/>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4"/>
          <p:cNvGrpSpPr/>
          <p:nvPr/>
        </p:nvGrpSpPr>
        <p:grpSpPr>
          <a:xfrm>
            <a:off x="-50" y="4018575"/>
            <a:ext cx="9144103" cy="1124935"/>
            <a:chOff x="-50" y="4018575"/>
            <a:chExt cx="9144103" cy="1124935"/>
          </a:xfrm>
        </p:grpSpPr>
        <p:sp>
          <p:nvSpPr>
            <p:cNvPr id="730" name="Google Shape;730;p4"/>
            <p:cNvSpPr/>
            <p:nvPr/>
          </p:nvSpPr>
          <p:spPr>
            <a:xfrm>
              <a:off x="1875" y="4236952"/>
              <a:ext cx="4521855" cy="906558"/>
            </a:xfrm>
            <a:custGeom>
              <a:rect b="b" l="l" r="r" t="t"/>
              <a:pathLst>
                <a:path extrusionOk="0" h="21688" w="56052">
                  <a:moveTo>
                    <a:pt x="0" y="1"/>
                  </a:moveTo>
                  <a:lnTo>
                    <a:pt x="0" y="21688"/>
                  </a:lnTo>
                  <a:lnTo>
                    <a:pt x="56051" y="21688"/>
                  </a:lnTo>
                  <a:lnTo>
                    <a:pt x="56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4"/>
            <p:cNvGrpSpPr/>
            <p:nvPr/>
          </p:nvGrpSpPr>
          <p:grpSpPr>
            <a:xfrm>
              <a:off x="93017" y="4383874"/>
              <a:ext cx="4339573" cy="605852"/>
              <a:chOff x="93017" y="4383874"/>
              <a:chExt cx="4339573" cy="605852"/>
            </a:xfrm>
          </p:grpSpPr>
          <p:sp>
            <p:nvSpPr>
              <p:cNvPr id="732" name="Google Shape;732;p4"/>
              <p:cNvSpPr/>
              <p:nvPr/>
            </p:nvSpPr>
            <p:spPr>
              <a:xfrm>
                <a:off x="2844557" y="4465678"/>
                <a:ext cx="18584" cy="524048"/>
              </a:xfrm>
              <a:custGeom>
                <a:rect b="b" l="l" r="r" t="t"/>
                <a:pathLst>
                  <a:path extrusionOk="0" h="12633" w="448">
                    <a:moveTo>
                      <a:pt x="1" y="0"/>
                    </a:moveTo>
                    <a:lnTo>
                      <a:pt x="1" y="12632"/>
                    </a:lnTo>
                    <a:lnTo>
                      <a:pt x="447" y="12632"/>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
              <p:cNvSpPr/>
              <p:nvPr/>
            </p:nvSpPr>
            <p:spPr>
              <a:xfrm>
                <a:off x="2819045"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
              <p:cNvSpPr/>
              <p:nvPr/>
            </p:nvSpPr>
            <p:spPr>
              <a:xfrm>
                <a:off x="2750931" y="4782812"/>
                <a:ext cx="98853" cy="94124"/>
              </a:xfrm>
              <a:custGeom>
                <a:rect b="b" l="l" r="r" t="t"/>
                <a:pathLst>
                  <a:path extrusionOk="0" h="2269" w="2383">
                    <a:moveTo>
                      <a:pt x="72" y="0"/>
                    </a:moveTo>
                    <a:cubicBezTo>
                      <a:pt x="72" y="0"/>
                      <a:pt x="1" y="1089"/>
                      <a:pt x="634" y="1713"/>
                    </a:cubicBezTo>
                    <a:cubicBezTo>
                      <a:pt x="1157" y="2221"/>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
              <p:cNvSpPr/>
              <p:nvPr/>
            </p:nvSpPr>
            <p:spPr>
              <a:xfrm>
                <a:off x="2750931" y="4678068"/>
                <a:ext cx="98853" cy="94165"/>
              </a:xfrm>
              <a:custGeom>
                <a:rect b="b" l="l" r="r" t="t"/>
                <a:pathLst>
                  <a:path extrusionOk="0" h="2270" w="2383">
                    <a:moveTo>
                      <a:pt x="72" y="1"/>
                    </a:moveTo>
                    <a:cubicBezTo>
                      <a:pt x="72" y="1"/>
                      <a:pt x="1" y="1089"/>
                      <a:pt x="634" y="1714"/>
                    </a:cubicBezTo>
                    <a:cubicBezTo>
                      <a:pt x="1157" y="2222"/>
                      <a:pt x="1987" y="2269"/>
                      <a:pt x="2278" y="2269"/>
                    </a:cubicBezTo>
                    <a:cubicBezTo>
                      <a:pt x="2345" y="2269"/>
                      <a:pt x="2383" y="2267"/>
                      <a:pt x="2383" y="2267"/>
                    </a:cubicBez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
              <p:cNvSpPr/>
              <p:nvPr/>
            </p:nvSpPr>
            <p:spPr>
              <a:xfrm>
                <a:off x="2750931" y="4573367"/>
                <a:ext cx="98853" cy="93792"/>
              </a:xfrm>
              <a:custGeom>
                <a:rect b="b" l="l" r="r" t="t"/>
                <a:pathLst>
                  <a:path extrusionOk="0" h="2261" w="2383">
                    <a:moveTo>
                      <a:pt x="72" y="0"/>
                    </a:moveTo>
                    <a:cubicBezTo>
                      <a:pt x="72" y="0"/>
                      <a:pt x="1" y="1079"/>
                      <a:pt x="634" y="1713"/>
                    </a:cubicBezTo>
                    <a:cubicBezTo>
                      <a:pt x="1145" y="2210"/>
                      <a:pt x="1950" y="2260"/>
                      <a:pt x="2257" y="2260"/>
                    </a:cubicBezTo>
                    <a:cubicBezTo>
                      <a:pt x="2337" y="2260"/>
                      <a:pt x="2383" y="2257"/>
                      <a:pt x="2383" y="2257"/>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
              <p:cNvSpPr/>
              <p:nvPr/>
            </p:nvSpPr>
            <p:spPr>
              <a:xfrm>
                <a:off x="2750931" y="4468250"/>
                <a:ext cx="98853" cy="94124"/>
              </a:xfrm>
              <a:custGeom>
                <a:rect b="b" l="l" r="r" t="t"/>
                <a:pathLst>
                  <a:path extrusionOk="0" h="2269" w="2383">
                    <a:moveTo>
                      <a:pt x="72" y="0"/>
                    </a:moveTo>
                    <a:cubicBezTo>
                      <a:pt x="72" y="1"/>
                      <a:pt x="1" y="1089"/>
                      <a:pt x="634" y="1713"/>
                    </a:cubicBezTo>
                    <a:cubicBezTo>
                      <a:pt x="1157" y="2222"/>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
              <p:cNvSpPr/>
              <p:nvPr/>
            </p:nvSpPr>
            <p:spPr>
              <a:xfrm>
                <a:off x="313953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
              <p:cNvSpPr/>
              <p:nvPr/>
            </p:nvSpPr>
            <p:spPr>
              <a:xfrm>
                <a:off x="3113986"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
              <p:cNvSpPr/>
              <p:nvPr/>
            </p:nvSpPr>
            <p:spPr>
              <a:xfrm>
                <a:off x="3045913" y="4782812"/>
                <a:ext cx="99185" cy="94124"/>
              </a:xfrm>
              <a:custGeom>
                <a:rect b="b" l="l" r="r" t="t"/>
                <a:pathLst>
                  <a:path extrusionOk="0" h="2269" w="2391">
                    <a:moveTo>
                      <a:pt x="80" y="0"/>
                    </a:moveTo>
                    <a:cubicBezTo>
                      <a:pt x="80" y="0"/>
                      <a:pt x="0" y="1089"/>
                      <a:pt x="642" y="1713"/>
                    </a:cubicBezTo>
                    <a:cubicBezTo>
                      <a:pt x="1165" y="2221"/>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
              <p:cNvSpPr/>
              <p:nvPr/>
            </p:nvSpPr>
            <p:spPr>
              <a:xfrm>
                <a:off x="3045913" y="4678068"/>
                <a:ext cx="99185" cy="94165"/>
              </a:xfrm>
              <a:custGeom>
                <a:rect b="b" l="l" r="r" t="t"/>
                <a:pathLst>
                  <a:path extrusionOk="0" h="2270" w="2391">
                    <a:moveTo>
                      <a:pt x="80" y="1"/>
                    </a:moveTo>
                    <a:cubicBezTo>
                      <a:pt x="80" y="1"/>
                      <a:pt x="0" y="1089"/>
                      <a:pt x="642" y="1714"/>
                    </a:cubicBezTo>
                    <a:cubicBezTo>
                      <a:pt x="1165" y="2222"/>
                      <a:pt x="1995" y="2269"/>
                      <a:pt x="2286" y="2269"/>
                    </a:cubicBezTo>
                    <a:cubicBezTo>
                      <a:pt x="2353"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
              <p:cNvSpPr/>
              <p:nvPr/>
            </p:nvSpPr>
            <p:spPr>
              <a:xfrm>
                <a:off x="3045913" y="4573367"/>
                <a:ext cx="99185" cy="93792"/>
              </a:xfrm>
              <a:custGeom>
                <a:rect b="b" l="l" r="r" t="t"/>
                <a:pathLst>
                  <a:path extrusionOk="0" h="2261" w="2391">
                    <a:moveTo>
                      <a:pt x="80" y="0"/>
                    </a:moveTo>
                    <a:cubicBezTo>
                      <a:pt x="80" y="0"/>
                      <a:pt x="0" y="1079"/>
                      <a:pt x="642" y="1713"/>
                    </a:cubicBezTo>
                    <a:cubicBezTo>
                      <a:pt x="1153" y="2210"/>
                      <a:pt x="1958" y="2260"/>
                      <a:pt x="2265" y="2260"/>
                    </a:cubicBezTo>
                    <a:cubicBezTo>
                      <a:pt x="2345"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
              <p:cNvSpPr/>
              <p:nvPr/>
            </p:nvSpPr>
            <p:spPr>
              <a:xfrm>
                <a:off x="3045913" y="4468250"/>
                <a:ext cx="99185" cy="94124"/>
              </a:xfrm>
              <a:custGeom>
                <a:rect b="b" l="l" r="r" t="t"/>
                <a:pathLst>
                  <a:path extrusionOk="0" h="2269" w="2391">
                    <a:moveTo>
                      <a:pt x="80" y="0"/>
                    </a:moveTo>
                    <a:cubicBezTo>
                      <a:pt x="80" y="1"/>
                      <a:pt x="0" y="1089"/>
                      <a:pt x="642" y="1713"/>
                    </a:cubicBezTo>
                    <a:cubicBezTo>
                      <a:pt x="1165" y="2222"/>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
              <p:cNvSpPr/>
              <p:nvPr/>
            </p:nvSpPr>
            <p:spPr>
              <a:xfrm>
                <a:off x="343485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
              <p:cNvSpPr/>
              <p:nvPr/>
            </p:nvSpPr>
            <p:spPr>
              <a:xfrm>
                <a:off x="3409300"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
              <p:cNvSpPr/>
              <p:nvPr/>
            </p:nvSpPr>
            <p:spPr>
              <a:xfrm>
                <a:off x="3341227"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
              <p:cNvSpPr/>
              <p:nvPr/>
            </p:nvSpPr>
            <p:spPr>
              <a:xfrm>
                <a:off x="3341227"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
              <p:cNvSpPr/>
              <p:nvPr/>
            </p:nvSpPr>
            <p:spPr>
              <a:xfrm>
                <a:off x="3341227" y="4573367"/>
                <a:ext cx="99185" cy="93792"/>
              </a:xfrm>
              <a:custGeom>
                <a:rect b="b" l="l" r="r" t="t"/>
                <a:pathLst>
                  <a:path extrusionOk="0" h="2261" w="2391">
                    <a:moveTo>
                      <a:pt x="71" y="0"/>
                    </a:moveTo>
                    <a:cubicBezTo>
                      <a:pt x="71" y="0"/>
                      <a:pt x="0" y="1079"/>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
              <p:cNvSpPr/>
              <p:nvPr/>
            </p:nvSpPr>
            <p:spPr>
              <a:xfrm>
                <a:off x="3341227"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
              <p:cNvSpPr/>
              <p:nvPr/>
            </p:nvSpPr>
            <p:spPr>
              <a:xfrm>
                <a:off x="372979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
              <p:cNvSpPr/>
              <p:nvPr/>
            </p:nvSpPr>
            <p:spPr>
              <a:xfrm>
                <a:off x="3704240" y="4383874"/>
                <a:ext cx="69981" cy="132910"/>
              </a:xfrm>
              <a:custGeom>
                <a:rect b="b" l="l" r="r" t="t"/>
                <a:pathLst>
                  <a:path extrusionOk="0" h="3204" w="1687">
                    <a:moveTo>
                      <a:pt x="848" y="0"/>
                    </a:moveTo>
                    <a:cubicBezTo>
                      <a:pt x="848" y="0"/>
                      <a:pt x="1" y="723"/>
                      <a:pt x="1" y="1606"/>
                    </a:cubicBezTo>
                    <a:cubicBezTo>
                      <a:pt x="1" y="2489"/>
                      <a:pt x="848" y="3203"/>
                      <a:pt x="848" y="3203"/>
                    </a:cubicBezTo>
                    <a:cubicBezTo>
                      <a:pt x="848" y="3203"/>
                      <a:pt x="1687" y="2489"/>
                      <a:pt x="1687" y="1606"/>
                    </a:cubicBezTo>
                    <a:cubicBezTo>
                      <a:pt x="1687" y="723"/>
                      <a:pt x="848"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
              <p:cNvSpPr/>
              <p:nvPr/>
            </p:nvSpPr>
            <p:spPr>
              <a:xfrm>
                <a:off x="3636541" y="4782812"/>
                <a:ext cx="98811" cy="94124"/>
              </a:xfrm>
              <a:custGeom>
                <a:rect b="b" l="l" r="r" t="t"/>
                <a:pathLst>
                  <a:path extrusionOk="0" h="2269" w="2382">
                    <a:moveTo>
                      <a:pt x="71" y="0"/>
                    </a:moveTo>
                    <a:cubicBezTo>
                      <a:pt x="71" y="0"/>
                      <a:pt x="0" y="1089"/>
                      <a:pt x="633" y="1713"/>
                    </a:cubicBezTo>
                    <a:cubicBezTo>
                      <a:pt x="1156" y="2221"/>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
              <p:cNvSpPr/>
              <p:nvPr/>
            </p:nvSpPr>
            <p:spPr>
              <a:xfrm>
                <a:off x="3636541" y="4678068"/>
                <a:ext cx="98811" cy="94165"/>
              </a:xfrm>
              <a:custGeom>
                <a:rect b="b" l="l" r="r" t="t"/>
                <a:pathLst>
                  <a:path extrusionOk="0" h="2270" w="2382">
                    <a:moveTo>
                      <a:pt x="71" y="1"/>
                    </a:moveTo>
                    <a:cubicBezTo>
                      <a:pt x="71" y="1"/>
                      <a:pt x="0" y="1089"/>
                      <a:pt x="633" y="1714"/>
                    </a:cubicBezTo>
                    <a:cubicBezTo>
                      <a:pt x="1156" y="2222"/>
                      <a:pt x="1986" y="2269"/>
                      <a:pt x="2277" y="2269"/>
                    </a:cubicBezTo>
                    <a:cubicBezTo>
                      <a:pt x="2344" y="2269"/>
                      <a:pt x="2382" y="2267"/>
                      <a:pt x="2382"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
              <p:cNvSpPr/>
              <p:nvPr/>
            </p:nvSpPr>
            <p:spPr>
              <a:xfrm>
                <a:off x="3636541" y="4573367"/>
                <a:ext cx="98811" cy="93792"/>
              </a:xfrm>
              <a:custGeom>
                <a:rect b="b" l="l" r="r" t="t"/>
                <a:pathLst>
                  <a:path extrusionOk="0" h="2261" w="2382">
                    <a:moveTo>
                      <a:pt x="71" y="0"/>
                    </a:moveTo>
                    <a:cubicBezTo>
                      <a:pt x="71" y="0"/>
                      <a:pt x="0" y="1080"/>
                      <a:pt x="633" y="1713"/>
                    </a:cubicBezTo>
                    <a:cubicBezTo>
                      <a:pt x="1144" y="2210"/>
                      <a:pt x="1949" y="2260"/>
                      <a:pt x="2257" y="2260"/>
                    </a:cubicBezTo>
                    <a:cubicBezTo>
                      <a:pt x="2336" y="2260"/>
                      <a:pt x="2382" y="2257"/>
                      <a:pt x="2382"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
              <p:cNvSpPr/>
              <p:nvPr/>
            </p:nvSpPr>
            <p:spPr>
              <a:xfrm>
                <a:off x="3636541" y="4468250"/>
                <a:ext cx="98811" cy="94124"/>
              </a:xfrm>
              <a:custGeom>
                <a:rect b="b" l="l" r="r" t="t"/>
                <a:pathLst>
                  <a:path extrusionOk="0" h="2269" w="2382">
                    <a:moveTo>
                      <a:pt x="71" y="0"/>
                    </a:moveTo>
                    <a:cubicBezTo>
                      <a:pt x="71" y="1"/>
                      <a:pt x="0" y="1089"/>
                      <a:pt x="633" y="1713"/>
                    </a:cubicBezTo>
                    <a:cubicBezTo>
                      <a:pt x="1156" y="2222"/>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
              <p:cNvSpPr/>
              <p:nvPr/>
            </p:nvSpPr>
            <p:spPr>
              <a:xfrm>
                <a:off x="25492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
              <p:cNvSpPr/>
              <p:nvPr/>
            </p:nvSpPr>
            <p:spPr>
              <a:xfrm>
                <a:off x="25237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
              <p:cNvSpPr/>
              <p:nvPr/>
            </p:nvSpPr>
            <p:spPr>
              <a:xfrm>
                <a:off x="24556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
              <p:cNvSpPr/>
              <p:nvPr/>
            </p:nvSpPr>
            <p:spPr>
              <a:xfrm>
                <a:off x="24556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
              <p:cNvSpPr/>
              <p:nvPr/>
            </p:nvSpPr>
            <p:spPr>
              <a:xfrm>
                <a:off x="24556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
              <p:cNvSpPr/>
              <p:nvPr/>
            </p:nvSpPr>
            <p:spPr>
              <a:xfrm>
                <a:off x="24556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
              <p:cNvSpPr/>
              <p:nvPr/>
            </p:nvSpPr>
            <p:spPr>
              <a:xfrm>
                <a:off x="4025107"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
              <p:cNvSpPr/>
              <p:nvPr/>
            </p:nvSpPr>
            <p:spPr>
              <a:xfrm>
                <a:off x="3999554"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
              <p:cNvSpPr/>
              <p:nvPr/>
            </p:nvSpPr>
            <p:spPr>
              <a:xfrm>
                <a:off x="3931481" y="4782812"/>
                <a:ext cx="99185" cy="94124"/>
              </a:xfrm>
              <a:custGeom>
                <a:rect b="b" l="l" r="r" t="t"/>
                <a:pathLst>
                  <a:path extrusionOk="0" h="2269" w="2391">
                    <a:moveTo>
                      <a:pt x="80" y="0"/>
                    </a:moveTo>
                    <a:cubicBezTo>
                      <a:pt x="80" y="0"/>
                      <a:pt x="0" y="1089"/>
                      <a:pt x="642" y="1713"/>
                    </a:cubicBezTo>
                    <a:cubicBezTo>
                      <a:pt x="1158" y="2221"/>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
              <p:cNvSpPr/>
              <p:nvPr/>
            </p:nvSpPr>
            <p:spPr>
              <a:xfrm>
                <a:off x="3931481" y="4678068"/>
                <a:ext cx="99185" cy="94165"/>
              </a:xfrm>
              <a:custGeom>
                <a:rect b="b" l="l" r="r" t="t"/>
                <a:pathLst>
                  <a:path extrusionOk="0" h="2270" w="2391">
                    <a:moveTo>
                      <a:pt x="80" y="1"/>
                    </a:moveTo>
                    <a:cubicBezTo>
                      <a:pt x="80" y="1"/>
                      <a:pt x="0" y="1089"/>
                      <a:pt x="642" y="1714"/>
                    </a:cubicBezTo>
                    <a:cubicBezTo>
                      <a:pt x="1158" y="2222"/>
                      <a:pt x="1993" y="2269"/>
                      <a:pt x="2285" y="2269"/>
                    </a:cubicBezTo>
                    <a:cubicBezTo>
                      <a:pt x="2352"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
              <p:cNvSpPr/>
              <p:nvPr/>
            </p:nvSpPr>
            <p:spPr>
              <a:xfrm>
                <a:off x="3931481" y="4573367"/>
                <a:ext cx="99185" cy="93792"/>
              </a:xfrm>
              <a:custGeom>
                <a:rect b="b" l="l" r="r" t="t"/>
                <a:pathLst>
                  <a:path extrusionOk="0" h="2261" w="2391">
                    <a:moveTo>
                      <a:pt x="80" y="0"/>
                    </a:moveTo>
                    <a:lnTo>
                      <a:pt x="80" y="0"/>
                    </a:lnTo>
                    <a:cubicBezTo>
                      <a:pt x="80" y="0"/>
                      <a:pt x="0" y="1080"/>
                      <a:pt x="642" y="1713"/>
                    </a:cubicBezTo>
                    <a:cubicBezTo>
                      <a:pt x="1146" y="2210"/>
                      <a:pt x="1955" y="2260"/>
                      <a:pt x="2265" y="2260"/>
                    </a:cubicBezTo>
                    <a:cubicBezTo>
                      <a:pt x="2344"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
              <p:cNvSpPr/>
              <p:nvPr/>
            </p:nvSpPr>
            <p:spPr>
              <a:xfrm>
                <a:off x="3931481" y="4468250"/>
                <a:ext cx="99185" cy="94124"/>
              </a:xfrm>
              <a:custGeom>
                <a:rect b="b" l="l" r="r" t="t"/>
                <a:pathLst>
                  <a:path extrusionOk="0" h="2269" w="2391">
                    <a:moveTo>
                      <a:pt x="80" y="0"/>
                    </a:moveTo>
                    <a:cubicBezTo>
                      <a:pt x="80" y="1"/>
                      <a:pt x="0" y="1089"/>
                      <a:pt x="642" y="1713"/>
                    </a:cubicBezTo>
                    <a:cubicBezTo>
                      <a:pt x="1158" y="2222"/>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
              <p:cNvSpPr/>
              <p:nvPr/>
            </p:nvSpPr>
            <p:spPr>
              <a:xfrm>
                <a:off x="4320421"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4294868"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
              <p:cNvSpPr/>
              <p:nvPr/>
            </p:nvSpPr>
            <p:spPr>
              <a:xfrm>
                <a:off x="4226795"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
              <p:cNvSpPr/>
              <p:nvPr/>
            </p:nvSpPr>
            <p:spPr>
              <a:xfrm>
                <a:off x="4226795"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4226795" y="4573367"/>
                <a:ext cx="99185" cy="93792"/>
              </a:xfrm>
              <a:custGeom>
                <a:rect b="b" l="l" r="r" t="t"/>
                <a:pathLst>
                  <a:path extrusionOk="0" h="2261" w="2391">
                    <a:moveTo>
                      <a:pt x="71" y="0"/>
                    </a:moveTo>
                    <a:cubicBezTo>
                      <a:pt x="71" y="0"/>
                      <a:pt x="0" y="1080"/>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4226795"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22539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22284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
              <p:cNvSpPr/>
              <p:nvPr/>
            </p:nvSpPr>
            <p:spPr>
              <a:xfrm>
                <a:off x="21602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
              <p:cNvSpPr/>
              <p:nvPr/>
            </p:nvSpPr>
            <p:spPr>
              <a:xfrm>
                <a:off x="21602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
              <p:cNvSpPr/>
              <p:nvPr/>
            </p:nvSpPr>
            <p:spPr>
              <a:xfrm>
                <a:off x="21602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21602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19586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19330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18649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18649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18649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18649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16633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16377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
              <p:cNvSpPr/>
              <p:nvPr/>
            </p:nvSpPr>
            <p:spPr>
              <a:xfrm>
                <a:off x="15696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
              <p:cNvSpPr/>
              <p:nvPr/>
            </p:nvSpPr>
            <p:spPr>
              <a:xfrm>
                <a:off x="15696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
              <p:cNvSpPr/>
              <p:nvPr/>
            </p:nvSpPr>
            <p:spPr>
              <a:xfrm>
                <a:off x="15696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
              <p:cNvSpPr/>
              <p:nvPr/>
            </p:nvSpPr>
            <p:spPr>
              <a:xfrm>
                <a:off x="15696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
              <p:cNvSpPr/>
              <p:nvPr/>
            </p:nvSpPr>
            <p:spPr>
              <a:xfrm>
                <a:off x="13679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
              <p:cNvSpPr/>
              <p:nvPr/>
            </p:nvSpPr>
            <p:spPr>
              <a:xfrm>
                <a:off x="13424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
              <p:cNvSpPr/>
              <p:nvPr/>
            </p:nvSpPr>
            <p:spPr>
              <a:xfrm>
                <a:off x="12743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
              <p:cNvSpPr/>
              <p:nvPr/>
            </p:nvSpPr>
            <p:spPr>
              <a:xfrm>
                <a:off x="12743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
              <p:cNvSpPr/>
              <p:nvPr/>
            </p:nvSpPr>
            <p:spPr>
              <a:xfrm>
                <a:off x="12743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
              <p:cNvSpPr/>
              <p:nvPr/>
            </p:nvSpPr>
            <p:spPr>
              <a:xfrm>
                <a:off x="12743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
              <p:cNvSpPr/>
              <p:nvPr/>
            </p:nvSpPr>
            <p:spPr>
              <a:xfrm>
                <a:off x="10726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
              <p:cNvSpPr/>
              <p:nvPr/>
            </p:nvSpPr>
            <p:spPr>
              <a:xfrm>
                <a:off x="10471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
              <p:cNvSpPr/>
              <p:nvPr/>
            </p:nvSpPr>
            <p:spPr>
              <a:xfrm>
                <a:off x="9789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
              <p:cNvSpPr/>
              <p:nvPr/>
            </p:nvSpPr>
            <p:spPr>
              <a:xfrm>
                <a:off x="9789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
              <p:cNvSpPr/>
              <p:nvPr/>
            </p:nvSpPr>
            <p:spPr>
              <a:xfrm>
                <a:off x="9789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
              <p:cNvSpPr/>
              <p:nvPr/>
            </p:nvSpPr>
            <p:spPr>
              <a:xfrm>
                <a:off x="9789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
              <p:cNvSpPr/>
              <p:nvPr/>
            </p:nvSpPr>
            <p:spPr>
              <a:xfrm>
                <a:off x="7773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
              <p:cNvSpPr/>
              <p:nvPr/>
            </p:nvSpPr>
            <p:spPr>
              <a:xfrm>
                <a:off x="7517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
              <p:cNvSpPr/>
              <p:nvPr/>
            </p:nvSpPr>
            <p:spPr>
              <a:xfrm>
                <a:off x="6836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
              <p:cNvSpPr/>
              <p:nvPr/>
            </p:nvSpPr>
            <p:spPr>
              <a:xfrm>
                <a:off x="6836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
              <p:cNvSpPr/>
              <p:nvPr/>
            </p:nvSpPr>
            <p:spPr>
              <a:xfrm>
                <a:off x="6836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
              <p:cNvSpPr/>
              <p:nvPr/>
            </p:nvSpPr>
            <p:spPr>
              <a:xfrm>
                <a:off x="6836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
              <p:cNvSpPr/>
              <p:nvPr/>
            </p:nvSpPr>
            <p:spPr>
              <a:xfrm>
                <a:off x="4820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
              <p:cNvSpPr/>
              <p:nvPr/>
            </p:nvSpPr>
            <p:spPr>
              <a:xfrm>
                <a:off x="4564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
              <p:cNvSpPr/>
              <p:nvPr/>
            </p:nvSpPr>
            <p:spPr>
              <a:xfrm>
                <a:off x="3883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
              <p:cNvSpPr/>
              <p:nvPr/>
            </p:nvSpPr>
            <p:spPr>
              <a:xfrm>
                <a:off x="3883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
              <p:cNvSpPr/>
              <p:nvPr/>
            </p:nvSpPr>
            <p:spPr>
              <a:xfrm>
                <a:off x="3883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
              <p:cNvSpPr/>
              <p:nvPr/>
            </p:nvSpPr>
            <p:spPr>
              <a:xfrm>
                <a:off x="3883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
              <p:cNvSpPr/>
              <p:nvPr/>
            </p:nvSpPr>
            <p:spPr>
              <a:xfrm>
                <a:off x="1866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
              <p:cNvSpPr/>
              <p:nvPr/>
            </p:nvSpPr>
            <p:spPr>
              <a:xfrm>
                <a:off x="1611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
              <p:cNvSpPr/>
              <p:nvPr/>
            </p:nvSpPr>
            <p:spPr>
              <a:xfrm>
                <a:off x="930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
              <p:cNvSpPr/>
              <p:nvPr/>
            </p:nvSpPr>
            <p:spPr>
              <a:xfrm>
                <a:off x="930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
              <p:cNvSpPr/>
              <p:nvPr/>
            </p:nvSpPr>
            <p:spPr>
              <a:xfrm>
                <a:off x="930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
              <p:cNvSpPr/>
              <p:nvPr/>
            </p:nvSpPr>
            <p:spPr>
              <a:xfrm>
                <a:off x="930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2" name="Google Shape;942;p4"/>
            <p:cNvSpPr/>
            <p:nvPr/>
          </p:nvSpPr>
          <p:spPr>
            <a:xfrm>
              <a:off x="4522024" y="4236750"/>
              <a:ext cx="4622028" cy="90655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
            <p:cNvSpPr/>
            <p:nvPr/>
          </p:nvSpPr>
          <p:spPr>
            <a:xfrm>
              <a:off x="692743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
            <p:cNvSpPr/>
            <p:nvPr/>
          </p:nvSpPr>
          <p:spPr>
            <a:xfrm>
              <a:off x="720611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
            <p:cNvSpPr/>
            <p:nvPr/>
          </p:nvSpPr>
          <p:spPr>
            <a:xfrm>
              <a:off x="748512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
            <p:cNvSpPr/>
            <p:nvPr/>
          </p:nvSpPr>
          <p:spPr>
            <a:xfrm>
              <a:off x="6091105" y="437111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
            <p:cNvSpPr/>
            <p:nvPr/>
          </p:nvSpPr>
          <p:spPr>
            <a:xfrm>
              <a:off x="6369744" y="437111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
            <p:cNvSpPr/>
            <p:nvPr/>
          </p:nvSpPr>
          <p:spPr>
            <a:xfrm>
              <a:off x="664879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
            <p:cNvSpPr/>
            <p:nvPr/>
          </p:nvSpPr>
          <p:spPr>
            <a:xfrm>
              <a:off x="5254732" y="436999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
            <p:cNvSpPr/>
            <p:nvPr/>
          </p:nvSpPr>
          <p:spPr>
            <a:xfrm>
              <a:off x="5533413" y="437036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
            <p:cNvSpPr/>
            <p:nvPr/>
          </p:nvSpPr>
          <p:spPr>
            <a:xfrm>
              <a:off x="5812425"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
            <p:cNvSpPr/>
            <p:nvPr/>
          </p:nvSpPr>
          <p:spPr>
            <a:xfrm>
              <a:off x="4697414"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
            <p:cNvSpPr/>
            <p:nvPr/>
          </p:nvSpPr>
          <p:spPr>
            <a:xfrm>
              <a:off x="4976094" y="437036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
            <p:cNvSpPr/>
            <p:nvPr/>
          </p:nvSpPr>
          <p:spPr>
            <a:xfrm>
              <a:off x="692743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
            <p:cNvSpPr/>
            <p:nvPr/>
          </p:nvSpPr>
          <p:spPr>
            <a:xfrm>
              <a:off x="720611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
            <p:cNvSpPr/>
            <p:nvPr/>
          </p:nvSpPr>
          <p:spPr>
            <a:xfrm>
              <a:off x="748512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
            <p:cNvSpPr/>
            <p:nvPr/>
          </p:nvSpPr>
          <p:spPr>
            <a:xfrm>
              <a:off x="6091105" y="455500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
            <p:cNvSpPr/>
            <p:nvPr/>
          </p:nvSpPr>
          <p:spPr>
            <a:xfrm>
              <a:off x="6369744" y="455500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
            <p:cNvSpPr/>
            <p:nvPr/>
          </p:nvSpPr>
          <p:spPr>
            <a:xfrm>
              <a:off x="664879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
            <p:cNvSpPr/>
            <p:nvPr/>
          </p:nvSpPr>
          <p:spPr>
            <a:xfrm>
              <a:off x="5254732" y="455392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
            <p:cNvSpPr/>
            <p:nvPr/>
          </p:nvSpPr>
          <p:spPr>
            <a:xfrm>
              <a:off x="5533413" y="455429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
            <p:cNvSpPr/>
            <p:nvPr/>
          </p:nvSpPr>
          <p:spPr>
            <a:xfrm>
              <a:off x="5812425"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
            <p:cNvSpPr/>
            <p:nvPr/>
          </p:nvSpPr>
          <p:spPr>
            <a:xfrm>
              <a:off x="4697414"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
            <p:cNvSpPr/>
            <p:nvPr/>
          </p:nvSpPr>
          <p:spPr>
            <a:xfrm>
              <a:off x="4976094" y="455429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
            <p:cNvSpPr/>
            <p:nvPr/>
          </p:nvSpPr>
          <p:spPr>
            <a:xfrm>
              <a:off x="692743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
            <p:cNvSpPr/>
            <p:nvPr/>
          </p:nvSpPr>
          <p:spPr>
            <a:xfrm>
              <a:off x="720611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
            <p:cNvSpPr/>
            <p:nvPr/>
          </p:nvSpPr>
          <p:spPr>
            <a:xfrm>
              <a:off x="748512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
            <p:cNvSpPr/>
            <p:nvPr/>
          </p:nvSpPr>
          <p:spPr>
            <a:xfrm>
              <a:off x="6091105" y="473893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
            <p:cNvSpPr/>
            <p:nvPr/>
          </p:nvSpPr>
          <p:spPr>
            <a:xfrm>
              <a:off x="6369744" y="473893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
            <p:cNvSpPr/>
            <p:nvPr/>
          </p:nvSpPr>
          <p:spPr>
            <a:xfrm>
              <a:off x="664879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
            <p:cNvSpPr/>
            <p:nvPr/>
          </p:nvSpPr>
          <p:spPr>
            <a:xfrm>
              <a:off x="5254732" y="473781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
            <p:cNvSpPr/>
            <p:nvPr/>
          </p:nvSpPr>
          <p:spPr>
            <a:xfrm>
              <a:off x="5533413" y="473819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
            <p:cNvSpPr/>
            <p:nvPr/>
          </p:nvSpPr>
          <p:spPr>
            <a:xfrm>
              <a:off x="5812425"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
            <p:cNvSpPr/>
            <p:nvPr/>
          </p:nvSpPr>
          <p:spPr>
            <a:xfrm>
              <a:off x="4697414"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
            <p:cNvSpPr/>
            <p:nvPr/>
          </p:nvSpPr>
          <p:spPr>
            <a:xfrm>
              <a:off x="4976094" y="473819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
            <p:cNvSpPr/>
            <p:nvPr/>
          </p:nvSpPr>
          <p:spPr>
            <a:xfrm>
              <a:off x="692743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
            <p:cNvSpPr/>
            <p:nvPr/>
          </p:nvSpPr>
          <p:spPr>
            <a:xfrm>
              <a:off x="720611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
            <p:cNvSpPr/>
            <p:nvPr/>
          </p:nvSpPr>
          <p:spPr>
            <a:xfrm>
              <a:off x="748512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
            <p:cNvSpPr/>
            <p:nvPr/>
          </p:nvSpPr>
          <p:spPr>
            <a:xfrm>
              <a:off x="6091105" y="4922872"/>
              <a:ext cx="155103" cy="78485"/>
            </a:xfrm>
            <a:custGeom>
              <a:rect b="b" l="l" r="r" t="t"/>
              <a:pathLst>
                <a:path extrusionOk="0" h="1892" w="3739">
                  <a:moveTo>
                    <a:pt x="304" y="0"/>
                  </a:moveTo>
                  <a:lnTo>
                    <a:pt x="0" y="330"/>
                  </a:lnTo>
                  <a:lnTo>
                    <a:pt x="1722" y="1892"/>
                  </a:lnTo>
                  <a:lnTo>
                    <a:pt x="2025" y="1892"/>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
            <p:cNvSpPr/>
            <p:nvPr/>
          </p:nvSpPr>
          <p:spPr>
            <a:xfrm>
              <a:off x="6369744" y="4922872"/>
              <a:ext cx="155476" cy="80352"/>
            </a:xfrm>
            <a:custGeom>
              <a:rect b="b" l="l" r="r" t="t"/>
              <a:pathLst>
                <a:path extrusionOk="0" h="1937" w="3748">
                  <a:moveTo>
                    <a:pt x="313" y="0"/>
                  </a:moveTo>
                  <a:lnTo>
                    <a:pt x="1" y="330"/>
                  </a:lnTo>
                  <a:lnTo>
                    <a:pt x="1723" y="1936"/>
                  </a:lnTo>
                  <a:lnTo>
                    <a:pt x="2026" y="1936"/>
                  </a:lnTo>
                  <a:lnTo>
                    <a:pt x="3748"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
            <p:cNvSpPr/>
            <p:nvPr/>
          </p:nvSpPr>
          <p:spPr>
            <a:xfrm>
              <a:off x="664879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
            <p:cNvSpPr/>
            <p:nvPr/>
          </p:nvSpPr>
          <p:spPr>
            <a:xfrm>
              <a:off x="5254732" y="4922126"/>
              <a:ext cx="155103" cy="78485"/>
            </a:xfrm>
            <a:custGeom>
              <a:rect b="b" l="l" r="r" t="t"/>
              <a:pathLst>
                <a:path extrusionOk="0" h="1892" w="3739">
                  <a:moveTo>
                    <a:pt x="304" y="1"/>
                  </a:moveTo>
                  <a:lnTo>
                    <a:pt x="1" y="322"/>
                  </a:lnTo>
                  <a:lnTo>
                    <a:pt x="1723" y="1892"/>
                  </a:lnTo>
                  <a:lnTo>
                    <a:pt x="2026" y="1892"/>
                  </a:lnTo>
                  <a:lnTo>
                    <a:pt x="3739" y="322"/>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
            <p:cNvSpPr/>
            <p:nvPr/>
          </p:nvSpPr>
          <p:spPr>
            <a:xfrm>
              <a:off x="5533413" y="4922126"/>
              <a:ext cx="155476" cy="79978"/>
            </a:xfrm>
            <a:custGeom>
              <a:rect b="b" l="l" r="r" t="t"/>
              <a:pathLst>
                <a:path extrusionOk="0" h="1928" w="3748">
                  <a:moveTo>
                    <a:pt x="313" y="1"/>
                  </a:moveTo>
                  <a:lnTo>
                    <a:pt x="0" y="322"/>
                  </a:lnTo>
                  <a:lnTo>
                    <a:pt x="1722" y="1927"/>
                  </a:lnTo>
                  <a:lnTo>
                    <a:pt x="2025" y="192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
            <p:cNvSpPr/>
            <p:nvPr/>
          </p:nvSpPr>
          <p:spPr>
            <a:xfrm>
              <a:off x="5812425"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
            <p:cNvSpPr/>
            <p:nvPr/>
          </p:nvSpPr>
          <p:spPr>
            <a:xfrm>
              <a:off x="4697414"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
            <p:cNvSpPr/>
            <p:nvPr/>
          </p:nvSpPr>
          <p:spPr>
            <a:xfrm>
              <a:off x="4976094" y="4922126"/>
              <a:ext cx="155103" cy="79978"/>
            </a:xfrm>
            <a:custGeom>
              <a:rect b="b" l="l" r="r" t="t"/>
              <a:pathLst>
                <a:path extrusionOk="0" h="1928" w="3739">
                  <a:moveTo>
                    <a:pt x="304" y="1"/>
                  </a:moveTo>
                  <a:lnTo>
                    <a:pt x="0" y="322"/>
                  </a:lnTo>
                  <a:lnTo>
                    <a:pt x="1713" y="1927"/>
                  </a:lnTo>
                  <a:lnTo>
                    <a:pt x="2016" y="192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
            <p:cNvSpPr/>
            <p:nvPr/>
          </p:nvSpPr>
          <p:spPr>
            <a:xfrm>
              <a:off x="803868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
            <p:cNvSpPr/>
            <p:nvPr/>
          </p:nvSpPr>
          <p:spPr>
            <a:xfrm>
              <a:off x="831736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
            <p:cNvSpPr/>
            <p:nvPr/>
          </p:nvSpPr>
          <p:spPr>
            <a:xfrm>
              <a:off x="859637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
            <p:cNvSpPr/>
            <p:nvPr/>
          </p:nvSpPr>
          <p:spPr>
            <a:xfrm>
              <a:off x="776004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
            <p:cNvSpPr/>
            <p:nvPr/>
          </p:nvSpPr>
          <p:spPr>
            <a:xfrm>
              <a:off x="803868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
            <p:cNvSpPr/>
            <p:nvPr/>
          </p:nvSpPr>
          <p:spPr>
            <a:xfrm>
              <a:off x="831736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
            <p:cNvSpPr/>
            <p:nvPr/>
          </p:nvSpPr>
          <p:spPr>
            <a:xfrm>
              <a:off x="859637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
            <p:cNvSpPr/>
            <p:nvPr/>
          </p:nvSpPr>
          <p:spPr>
            <a:xfrm>
              <a:off x="776004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
            <p:cNvSpPr/>
            <p:nvPr/>
          </p:nvSpPr>
          <p:spPr>
            <a:xfrm>
              <a:off x="803868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
            <p:cNvSpPr/>
            <p:nvPr/>
          </p:nvSpPr>
          <p:spPr>
            <a:xfrm>
              <a:off x="831736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
            <p:cNvSpPr/>
            <p:nvPr/>
          </p:nvSpPr>
          <p:spPr>
            <a:xfrm>
              <a:off x="859637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
            <p:cNvSpPr/>
            <p:nvPr/>
          </p:nvSpPr>
          <p:spPr>
            <a:xfrm>
              <a:off x="776004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
            <p:cNvSpPr/>
            <p:nvPr/>
          </p:nvSpPr>
          <p:spPr>
            <a:xfrm>
              <a:off x="803868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
            <p:cNvSpPr/>
            <p:nvPr/>
          </p:nvSpPr>
          <p:spPr>
            <a:xfrm>
              <a:off x="831736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
            <p:cNvSpPr/>
            <p:nvPr/>
          </p:nvSpPr>
          <p:spPr>
            <a:xfrm>
              <a:off x="859637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
            <p:cNvSpPr/>
            <p:nvPr/>
          </p:nvSpPr>
          <p:spPr>
            <a:xfrm>
              <a:off x="776004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
            <p:cNvSpPr/>
            <p:nvPr/>
          </p:nvSpPr>
          <p:spPr>
            <a:xfrm>
              <a:off x="8875041"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
            <p:cNvSpPr/>
            <p:nvPr/>
          </p:nvSpPr>
          <p:spPr>
            <a:xfrm>
              <a:off x="8875041"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
            <p:cNvSpPr/>
            <p:nvPr/>
          </p:nvSpPr>
          <p:spPr>
            <a:xfrm>
              <a:off x="8875041"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
            <p:cNvSpPr/>
            <p:nvPr/>
          </p:nvSpPr>
          <p:spPr>
            <a:xfrm>
              <a:off x="8875041"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7" name="Google Shape;1007;p4"/>
            <p:cNvGrpSpPr/>
            <p:nvPr/>
          </p:nvGrpSpPr>
          <p:grpSpPr>
            <a:xfrm>
              <a:off x="-50" y="4018575"/>
              <a:ext cx="9144103" cy="218169"/>
              <a:chOff x="-50" y="4018575"/>
              <a:chExt cx="9144103" cy="218169"/>
            </a:xfrm>
          </p:grpSpPr>
          <p:sp>
            <p:nvSpPr>
              <p:cNvPr id="1008" name="Google Shape;1008;p4"/>
              <p:cNvSpPr/>
              <p:nvPr/>
            </p:nvSpPr>
            <p:spPr>
              <a:xfrm>
                <a:off x="-50" y="4166374"/>
                <a:ext cx="9144103" cy="13250"/>
              </a:xfrm>
              <a:custGeom>
                <a:rect b="b" l="l" r="r" t="t"/>
                <a:pathLst>
                  <a:path extrusionOk="0" h="447"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
              <p:cNvSpPr/>
              <p:nvPr/>
            </p:nvSpPr>
            <p:spPr>
              <a:xfrm>
                <a:off x="-50" y="4052125"/>
                <a:ext cx="9144103" cy="13280"/>
              </a:xfrm>
              <a:custGeom>
                <a:rect b="b" l="l" r="r" t="t"/>
                <a:pathLst>
                  <a:path extrusionOk="0" h="448"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
              <p:cNvSpPr/>
              <p:nvPr/>
            </p:nvSpPr>
            <p:spPr>
              <a:xfrm>
                <a:off x="21169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
              <p:cNvSpPr/>
              <p:nvPr/>
            </p:nvSpPr>
            <p:spPr>
              <a:xfrm>
                <a:off x="18721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
              <p:cNvSpPr/>
              <p:nvPr/>
            </p:nvSpPr>
            <p:spPr>
              <a:xfrm>
                <a:off x="162699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
              <p:cNvSpPr/>
              <p:nvPr/>
            </p:nvSpPr>
            <p:spPr>
              <a:xfrm>
                <a:off x="138211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
              <p:cNvSpPr/>
              <p:nvPr/>
            </p:nvSpPr>
            <p:spPr>
              <a:xfrm>
                <a:off x="113722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
              <p:cNvSpPr/>
              <p:nvPr/>
            </p:nvSpPr>
            <p:spPr>
              <a:xfrm>
                <a:off x="89234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
              <p:cNvSpPr/>
              <p:nvPr/>
            </p:nvSpPr>
            <p:spPr>
              <a:xfrm>
                <a:off x="40257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
              <p:cNvSpPr/>
              <p:nvPr/>
            </p:nvSpPr>
            <p:spPr>
              <a:xfrm>
                <a:off x="15743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
              <p:cNvSpPr/>
              <p:nvPr/>
            </p:nvSpPr>
            <p:spPr>
              <a:xfrm>
                <a:off x="23618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
              <p:cNvSpPr/>
              <p:nvPr/>
            </p:nvSpPr>
            <p:spPr>
              <a:xfrm>
                <a:off x="64746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
              <p:cNvSpPr/>
              <p:nvPr/>
            </p:nvSpPr>
            <p:spPr>
              <a:xfrm>
                <a:off x="2607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
              <p:cNvSpPr/>
              <p:nvPr/>
            </p:nvSpPr>
            <p:spPr>
              <a:xfrm>
                <a:off x="28513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
              <p:cNvSpPr/>
              <p:nvPr/>
            </p:nvSpPr>
            <p:spPr>
              <a:xfrm>
                <a:off x="30962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
              <p:cNvSpPr/>
              <p:nvPr/>
            </p:nvSpPr>
            <p:spPr>
              <a:xfrm>
                <a:off x="33414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
              <p:cNvSpPr/>
              <p:nvPr/>
            </p:nvSpPr>
            <p:spPr>
              <a:xfrm>
                <a:off x="53007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
              <p:cNvSpPr/>
              <p:nvPr/>
            </p:nvSpPr>
            <p:spPr>
              <a:xfrm>
                <a:off x="505586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
              <p:cNvSpPr/>
              <p:nvPr/>
            </p:nvSpPr>
            <p:spPr>
              <a:xfrm>
                <a:off x="481074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
              <p:cNvSpPr/>
              <p:nvPr/>
            </p:nvSpPr>
            <p:spPr>
              <a:xfrm>
                <a:off x="456586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
              <p:cNvSpPr/>
              <p:nvPr/>
            </p:nvSpPr>
            <p:spPr>
              <a:xfrm>
                <a:off x="432097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
              <p:cNvSpPr/>
              <p:nvPr/>
            </p:nvSpPr>
            <p:spPr>
              <a:xfrm>
                <a:off x="407609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
              <p:cNvSpPr/>
              <p:nvPr/>
            </p:nvSpPr>
            <p:spPr>
              <a:xfrm>
                <a:off x="358632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
              <p:cNvSpPr/>
              <p:nvPr/>
            </p:nvSpPr>
            <p:spPr>
              <a:xfrm>
                <a:off x="55456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
              <p:cNvSpPr/>
              <p:nvPr/>
            </p:nvSpPr>
            <p:spPr>
              <a:xfrm>
                <a:off x="383121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
              <p:cNvSpPr/>
              <p:nvPr/>
            </p:nvSpPr>
            <p:spPr>
              <a:xfrm>
                <a:off x="57907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
              <p:cNvSpPr/>
              <p:nvPr/>
            </p:nvSpPr>
            <p:spPr>
              <a:xfrm>
                <a:off x="60351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
              <p:cNvSpPr/>
              <p:nvPr/>
            </p:nvSpPr>
            <p:spPr>
              <a:xfrm>
                <a:off x="6280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
              <p:cNvSpPr/>
              <p:nvPr/>
            </p:nvSpPr>
            <p:spPr>
              <a:xfrm>
                <a:off x="65251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
              <p:cNvSpPr/>
              <p:nvPr/>
            </p:nvSpPr>
            <p:spPr>
              <a:xfrm>
                <a:off x="70146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
              <p:cNvSpPr/>
              <p:nvPr/>
            </p:nvSpPr>
            <p:spPr>
              <a:xfrm>
                <a:off x="67698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
              <p:cNvSpPr/>
              <p:nvPr/>
            </p:nvSpPr>
            <p:spPr>
              <a:xfrm>
                <a:off x="72595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
              <p:cNvSpPr/>
              <p:nvPr/>
            </p:nvSpPr>
            <p:spPr>
              <a:xfrm>
                <a:off x="75047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
              <p:cNvSpPr/>
              <p:nvPr/>
            </p:nvSpPr>
            <p:spPr>
              <a:xfrm>
                <a:off x="77490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
              <p:cNvSpPr/>
              <p:nvPr/>
            </p:nvSpPr>
            <p:spPr>
              <a:xfrm>
                <a:off x="79939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
              <p:cNvSpPr/>
              <p:nvPr/>
            </p:nvSpPr>
            <p:spPr>
              <a:xfrm>
                <a:off x="82391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
              <p:cNvSpPr/>
              <p:nvPr/>
            </p:nvSpPr>
            <p:spPr>
              <a:xfrm>
                <a:off x="848380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
              <p:cNvSpPr/>
              <p:nvPr/>
            </p:nvSpPr>
            <p:spPr>
              <a:xfrm>
                <a:off x="872895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
              <p:cNvSpPr/>
              <p:nvPr/>
            </p:nvSpPr>
            <p:spPr>
              <a:xfrm>
                <a:off x="897332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7" name="Google Shape;1047;p4"/>
          <p:cNvSpPr txBox="1"/>
          <p:nvPr>
            <p:ph type="title"/>
          </p:nvPr>
        </p:nvSpPr>
        <p:spPr>
          <a:xfrm>
            <a:off x="713100" y="1131075"/>
            <a:ext cx="42393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48" name="Google Shape;1048;p4"/>
          <p:cNvSpPr txBox="1"/>
          <p:nvPr>
            <p:ph idx="1" type="subTitle"/>
          </p:nvPr>
        </p:nvSpPr>
        <p:spPr>
          <a:xfrm>
            <a:off x="713100" y="1896675"/>
            <a:ext cx="4239300" cy="135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49" name="Google Shape;1049;p4"/>
          <p:cNvSpPr/>
          <p:nvPr>
            <p:ph idx="2" type="pic"/>
          </p:nvPr>
        </p:nvSpPr>
        <p:spPr>
          <a:xfrm>
            <a:off x="5412350" y="1021575"/>
            <a:ext cx="3018600" cy="2343000"/>
          </a:xfrm>
          <a:prstGeom prst="roundRect">
            <a:avLst>
              <a:gd fmla="val 16667" name="adj"/>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0" name="Shape 1050"/>
        <p:cNvGrpSpPr/>
        <p:nvPr/>
      </p:nvGrpSpPr>
      <p:grpSpPr>
        <a:xfrm>
          <a:off x="0" y="0"/>
          <a:ext cx="0" cy="0"/>
          <a:chOff x="0" y="0"/>
          <a:chExt cx="0" cy="0"/>
        </a:xfrm>
      </p:grpSpPr>
      <p:sp>
        <p:nvSpPr>
          <p:cNvPr id="1051" name="Google Shape;1051;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2" name="Google Shape;1052;p5"/>
          <p:cNvSpPr txBox="1"/>
          <p:nvPr>
            <p:ph idx="2" type="title"/>
          </p:nvPr>
        </p:nvSpPr>
        <p:spPr>
          <a:xfrm>
            <a:off x="1511227" y="1890740"/>
            <a:ext cx="2766300" cy="41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2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3" name="Google Shape;1053;p5"/>
          <p:cNvSpPr txBox="1"/>
          <p:nvPr>
            <p:ph idx="3" type="title"/>
          </p:nvPr>
        </p:nvSpPr>
        <p:spPr>
          <a:xfrm>
            <a:off x="4866594" y="1890663"/>
            <a:ext cx="2766300" cy="41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2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4" name="Google Shape;1054;p5"/>
          <p:cNvSpPr txBox="1"/>
          <p:nvPr>
            <p:ph idx="1" type="subTitle"/>
          </p:nvPr>
        </p:nvSpPr>
        <p:spPr>
          <a:xfrm>
            <a:off x="4866580" y="2226662"/>
            <a:ext cx="2766300" cy="15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55" name="Google Shape;1055;p5"/>
          <p:cNvSpPr txBox="1"/>
          <p:nvPr>
            <p:ph idx="4" type="subTitle"/>
          </p:nvPr>
        </p:nvSpPr>
        <p:spPr>
          <a:xfrm>
            <a:off x="1511225" y="2226662"/>
            <a:ext cx="2766300" cy="15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056" name="Google Shape;1056;p5"/>
          <p:cNvGrpSpPr/>
          <p:nvPr/>
        </p:nvGrpSpPr>
        <p:grpSpPr>
          <a:xfrm>
            <a:off x="-387197" y="3144211"/>
            <a:ext cx="1110304" cy="1459741"/>
            <a:chOff x="-3129125" y="2333125"/>
            <a:chExt cx="531500" cy="698775"/>
          </a:xfrm>
        </p:grpSpPr>
        <p:sp>
          <p:nvSpPr>
            <p:cNvPr id="1057" name="Google Shape;1057;p5"/>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0" name="Google Shape;1070;p5"/>
          <p:cNvGrpSpPr/>
          <p:nvPr/>
        </p:nvGrpSpPr>
        <p:grpSpPr>
          <a:xfrm>
            <a:off x="50" y="4604100"/>
            <a:ext cx="9144025" cy="709198"/>
            <a:chOff x="50" y="4604100"/>
            <a:chExt cx="9144025" cy="709198"/>
          </a:xfrm>
        </p:grpSpPr>
        <p:sp>
          <p:nvSpPr>
            <p:cNvPr id="1071" name="Google Shape;1071;p5"/>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5"/>
          <p:cNvGrpSpPr/>
          <p:nvPr/>
        </p:nvGrpSpPr>
        <p:grpSpPr>
          <a:xfrm>
            <a:off x="8093976" y="2619237"/>
            <a:ext cx="673839" cy="1984873"/>
            <a:chOff x="6488875" y="1947200"/>
            <a:chExt cx="258275" cy="760750"/>
          </a:xfrm>
        </p:grpSpPr>
        <p:sp>
          <p:nvSpPr>
            <p:cNvPr id="1172" name="Google Shape;1172;p5"/>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6" name="Shape 1186"/>
        <p:cNvGrpSpPr/>
        <p:nvPr/>
      </p:nvGrpSpPr>
      <p:grpSpPr>
        <a:xfrm>
          <a:off x="0" y="0"/>
          <a:ext cx="0" cy="0"/>
          <a:chOff x="0" y="0"/>
          <a:chExt cx="0" cy="0"/>
        </a:xfrm>
      </p:grpSpPr>
      <p:grpSp>
        <p:nvGrpSpPr>
          <p:cNvPr id="1187" name="Google Shape;1187;p6"/>
          <p:cNvGrpSpPr/>
          <p:nvPr/>
        </p:nvGrpSpPr>
        <p:grpSpPr>
          <a:xfrm>
            <a:off x="8275501" y="652791"/>
            <a:ext cx="1787186" cy="4042447"/>
            <a:chOff x="-68302" y="1858975"/>
            <a:chExt cx="889723" cy="2012469"/>
          </a:xfrm>
        </p:grpSpPr>
        <p:sp>
          <p:nvSpPr>
            <p:cNvPr id="1188" name="Google Shape;1188;p6"/>
            <p:cNvSpPr/>
            <p:nvPr/>
          </p:nvSpPr>
          <p:spPr>
            <a:xfrm flipH="1">
              <a:off x="-68302" y="2426502"/>
              <a:ext cx="889723" cy="1444942"/>
            </a:xfrm>
            <a:custGeom>
              <a:rect b="b" l="l" r="r" t="t"/>
              <a:pathLst>
                <a:path extrusionOk="0" h="34730" w="21385">
                  <a:moveTo>
                    <a:pt x="11857" y="455"/>
                  </a:moveTo>
                  <a:lnTo>
                    <a:pt x="20742" y="33864"/>
                  </a:lnTo>
                  <a:lnTo>
                    <a:pt x="10840" y="24765"/>
                  </a:lnTo>
                  <a:lnTo>
                    <a:pt x="10536" y="24765"/>
                  </a:lnTo>
                  <a:lnTo>
                    <a:pt x="634" y="33864"/>
                  </a:lnTo>
                  <a:lnTo>
                    <a:pt x="9519" y="455"/>
                  </a:lnTo>
                  <a:close/>
                  <a:moveTo>
                    <a:pt x="9341" y="0"/>
                  </a:moveTo>
                  <a:lnTo>
                    <a:pt x="9127" y="170"/>
                  </a:lnTo>
                  <a:lnTo>
                    <a:pt x="1" y="34506"/>
                  </a:lnTo>
                  <a:lnTo>
                    <a:pt x="366" y="34729"/>
                  </a:lnTo>
                  <a:lnTo>
                    <a:pt x="10688" y="25238"/>
                  </a:lnTo>
                  <a:lnTo>
                    <a:pt x="21010" y="34729"/>
                  </a:lnTo>
                  <a:lnTo>
                    <a:pt x="21384" y="34506"/>
                  </a:lnTo>
                  <a:lnTo>
                    <a:pt x="12258" y="170"/>
                  </a:lnTo>
                  <a:lnTo>
                    <a:pt x="12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
            <p:cNvSpPr/>
            <p:nvPr/>
          </p:nvSpPr>
          <p:spPr>
            <a:xfrm flipH="1">
              <a:off x="114680" y="3192897"/>
              <a:ext cx="524140" cy="275467"/>
            </a:xfrm>
            <a:custGeom>
              <a:rect b="b" l="l" r="r" t="t"/>
              <a:pathLst>
                <a:path extrusionOk="0" h="6621" w="12598">
                  <a:moveTo>
                    <a:pt x="11892" y="456"/>
                  </a:moveTo>
                  <a:lnTo>
                    <a:pt x="6290" y="6130"/>
                  </a:lnTo>
                  <a:lnTo>
                    <a:pt x="705" y="456"/>
                  </a:lnTo>
                  <a:close/>
                  <a:moveTo>
                    <a:pt x="161" y="1"/>
                  </a:moveTo>
                  <a:lnTo>
                    <a:pt x="1" y="393"/>
                  </a:lnTo>
                  <a:lnTo>
                    <a:pt x="6129" y="6620"/>
                  </a:lnTo>
                  <a:lnTo>
                    <a:pt x="6451" y="6620"/>
                  </a:lnTo>
                  <a:lnTo>
                    <a:pt x="12597" y="393"/>
                  </a:lnTo>
                  <a:lnTo>
                    <a:pt x="12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
            <p:cNvSpPr/>
            <p:nvPr/>
          </p:nvSpPr>
          <p:spPr>
            <a:xfrm flipH="1">
              <a:off x="367101" y="2436112"/>
              <a:ext cx="18972" cy="1428258"/>
            </a:xfrm>
            <a:custGeom>
              <a:rect b="b" l="l" r="r" t="t"/>
              <a:pathLst>
                <a:path extrusionOk="0" h="34329" w="456">
                  <a:moveTo>
                    <a:pt x="1" y="1"/>
                  </a:moveTo>
                  <a:lnTo>
                    <a:pt x="1" y="34329"/>
                  </a:lnTo>
                  <a:lnTo>
                    <a:pt x="456" y="343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
            <p:cNvSpPr/>
            <p:nvPr/>
          </p:nvSpPr>
          <p:spPr>
            <a:xfrm flipH="1">
              <a:off x="50108" y="3451968"/>
              <a:ext cx="652907" cy="18972"/>
            </a:xfrm>
            <a:custGeom>
              <a:rect b="b" l="l" r="r" t="t"/>
              <a:pathLst>
                <a:path extrusionOk="0" h="456" w="15693">
                  <a:moveTo>
                    <a:pt x="0" y="1"/>
                  </a:moveTo>
                  <a:lnTo>
                    <a:pt x="0" y="456"/>
                  </a:lnTo>
                  <a:lnTo>
                    <a:pt x="15692" y="456"/>
                  </a:lnTo>
                  <a:lnTo>
                    <a:pt x="156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
            <p:cNvSpPr/>
            <p:nvPr/>
          </p:nvSpPr>
          <p:spPr>
            <a:xfrm flipH="1">
              <a:off x="214159" y="2845126"/>
              <a:ext cx="325185" cy="18972"/>
            </a:xfrm>
            <a:custGeom>
              <a:rect b="b" l="l" r="r" t="t"/>
              <a:pathLst>
                <a:path extrusionOk="0" h="456" w="7816">
                  <a:moveTo>
                    <a:pt x="0" y="1"/>
                  </a:moveTo>
                  <a:lnTo>
                    <a:pt x="0" y="456"/>
                  </a:lnTo>
                  <a:lnTo>
                    <a:pt x="7815" y="456"/>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6"/>
            <p:cNvSpPr/>
            <p:nvPr/>
          </p:nvSpPr>
          <p:spPr>
            <a:xfrm flipH="1">
              <a:off x="41953" y="1858975"/>
              <a:ext cx="669591" cy="655528"/>
            </a:xfrm>
            <a:custGeom>
              <a:rect b="b" l="l" r="r" t="t"/>
              <a:pathLst>
                <a:path extrusionOk="0" h="15756" w="16094">
                  <a:moveTo>
                    <a:pt x="8047" y="1"/>
                  </a:moveTo>
                  <a:cubicBezTo>
                    <a:pt x="3604" y="1"/>
                    <a:pt x="0" y="3525"/>
                    <a:pt x="0" y="7878"/>
                  </a:cubicBezTo>
                  <a:cubicBezTo>
                    <a:pt x="0" y="12232"/>
                    <a:pt x="3604" y="15755"/>
                    <a:pt x="8047" y="15755"/>
                  </a:cubicBezTo>
                  <a:cubicBezTo>
                    <a:pt x="12490" y="15755"/>
                    <a:pt x="16094" y="12232"/>
                    <a:pt x="16094" y="7878"/>
                  </a:cubicBezTo>
                  <a:cubicBezTo>
                    <a:pt x="16094" y="3525"/>
                    <a:pt x="12490" y="1"/>
                    <a:pt x="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6"/>
            <p:cNvSpPr/>
            <p:nvPr/>
          </p:nvSpPr>
          <p:spPr>
            <a:xfrm flipH="1">
              <a:off x="367101" y="1858975"/>
              <a:ext cx="18972" cy="655528"/>
            </a:xfrm>
            <a:custGeom>
              <a:rect b="b" l="l" r="r" t="t"/>
              <a:pathLst>
                <a:path extrusionOk="0" h="15756" w="456">
                  <a:moveTo>
                    <a:pt x="1" y="1"/>
                  </a:moveTo>
                  <a:lnTo>
                    <a:pt x="1" y="15755"/>
                  </a:lnTo>
                  <a:lnTo>
                    <a:pt x="456" y="15755"/>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
            <p:cNvSpPr/>
            <p:nvPr/>
          </p:nvSpPr>
          <p:spPr>
            <a:xfrm flipH="1">
              <a:off x="41953" y="2177457"/>
              <a:ext cx="669591" cy="18972"/>
            </a:xfrm>
            <a:custGeom>
              <a:rect b="b" l="l" r="r" t="t"/>
              <a:pathLst>
                <a:path extrusionOk="0" h="456" w="16094">
                  <a:moveTo>
                    <a:pt x="0" y="0"/>
                  </a:moveTo>
                  <a:lnTo>
                    <a:pt x="0" y="455"/>
                  </a:lnTo>
                  <a:lnTo>
                    <a:pt x="16094" y="455"/>
                  </a:lnTo>
                  <a:lnTo>
                    <a:pt x="160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
            <p:cNvSpPr/>
            <p:nvPr/>
          </p:nvSpPr>
          <p:spPr>
            <a:xfrm flipH="1">
              <a:off x="133236" y="1948050"/>
              <a:ext cx="486654" cy="477376"/>
            </a:xfrm>
            <a:custGeom>
              <a:rect b="b" l="l" r="r" t="t"/>
              <a:pathLst>
                <a:path extrusionOk="0" h="11474" w="11697">
                  <a:moveTo>
                    <a:pt x="313" y="1"/>
                  </a:moveTo>
                  <a:lnTo>
                    <a:pt x="1" y="331"/>
                  </a:lnTo>
                  <a:lnTo>
                    <a:pt x="11375" y="11473"/>
                  </a:lnTo>
                  <a:lnTo>
                    <a:pt x="11696" y="11143"/>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6"/>
            <p:cNvSpPr/>
            <p:nvPr/>
          </p:nvSpPr>
          <p:spPr>
            <a:xfrm flipH="1">
              <a:off x="133236" y="1948050"/>
              <a:ext cx="486654" cy="477376"/>
            </a:xfrm>
            <a:custGeom>
              <a:rect b="b" l="l" r="r" t="t"/>
              <a:pathLst>
                <a:path extrusionOk="0" h="11474" w="11697">
                  <a:moveTo>
                    <a:pt x="11375" y="1"/>
                  </a:moveTo>
                  <a:lnTo>
                    <a:pt x="1" y="11143"/>
                  </a:lnTo>
                  <a:lnTo>
                    <a:pt x="313" y="11473"/>
                  </a:lnTo>
                  <a:lnTo>
                    <a:pt x="11696" y="331"/>
                  </a:lnTo>
                  <a:lnTo>
                    <a:pt x="113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8" name="Google Shape;1198;p6"/>
          <p:cNvGrpSpPr/>
          <p:nvPr/>
        </p:nvGrpSpPr>
        <p:grpSpPr>
          <a:xfrm>
            <a:off x="50" y="4604100"/>
            <a:ext cx="9144025" cy="709198"/>
            <a:chOff x="50" y="4604100"/>
            <a:chExt cx="9144025" cy="709198"/>
          </a:xfrm>
        </p:grpSpPr>
        <p:sp>
          <p:nvSpPr>
            <p:cNvPr id="1199" name="Google Shape;1199;p6"/>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6"/>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6"/>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6"/>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6"/>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6"/>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6"/>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6"/>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6"/>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6"/>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6"/>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6"/>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6"/>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6"/>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6"/>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6"/>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6"/>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6"/>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6"/>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6"/>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6"/>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6"/>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6"/>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6"/>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6"/>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6"/>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6"/>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6"/>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6"/>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6"/>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6"/>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6"/>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6"/>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6"/>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6"/>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6"/>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6"/>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9" name="Google Shape;1299;p6"/>
          <p:cNvGrpSpPr/>
          <p:nvPr/>
        </p:nvGrpSpPr>
        <p:grpSpPr>
          <a:xfrm>
            <a:off x="127153" y="3245713"/>
            <a:ext cx="461150" cy="1358395"/>
            <a:chOff x="6488875" y="1947200"/>
            <a:chExt cx="258275" cy="760750"/>
          </a:xfrm>
        </p:grpSpPr>
        <p:sp>
          <p:nvSpPr>
            <p:cNvPr id="1300" name="Google Shape;1300;p6"/>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6"/>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6"/>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6"/>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6"/>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6"/>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6"/>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6"/>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6"/>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6"/>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6"/>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6"/>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6"/>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6"/>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4" name="Google Shape;1314;p6"/>
          <p:cNvSpPr txBox="1"/>
          <p:nvPr>
            <p:ph idx="1" type="body"/>
          </p:nvPr>
        </p:nvSpPr>
        <p:spPr>
          <a:xfrm>
            <a:off x="720000" y="2188675"/>
            <a:ext cx="3308100" cy="2070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15000"/>
              </a:lnSpc>
              <a:spcBef>
                <a:spcPts val="0"/>
              </a:spcBef>
              <a:spcAft>
                <a:spcPts val="0"/>
              </a:spcAft>
              <a:buSzPts val="1200"/>
              <a:buAutoNum type="alphaLcPeriod"/>
              <a:defRPr/>
            </a:lvl2pPr>
            <a:lvl3pPr indent="-304800" lvl="2" marL="1371600" algn="l">
              <a:lnSpc>
                <a:spcPct val="115000"/>
              </a:lnSpc>
              <a:spcBef>
                <a:spcPts val="1600"/>
              </a:spcBef>
              <a:spcAft>
                <a:spcPts val="0"/>
              </a:spcAft>
              <a:buSzPts val="1200"/>
              <a:buAutoNum type="romanLcPeriod"/>
              <a:defRPr/>
            </a:lvl3pPr>
            <a:lvl4pPr indent="-304800" lvl="3" marL="1828800" algn="l">
              <a:lnSpc>
                <a:spcPct val="115000"/>
              </a:lnSpc>
              <a:spcBef>
                <a:spcPts val="1600"/>
              </a:spcBef>
              <a:spcAft>
                <a:spcPts val="0"/>
              </a:spcAft>
              <a:buSzPts val="1200"/>
              <a:buAutoNum type="arabicPeriod"/>
              <a:defRPr/>
            </a:lvl4pPr>
            <a:lvl5pPr indent="-304800" lvl="4" marL="2286000" algn="l">
              <a:lnSpc>
                <a:spcPct val="115000"/>
              </a:lnSpc>
              <a:spcBef>
                <a:spcPts val="1600"/>
              </a:spcBef>
              <a:spcAft>
                <a:spcPts val="0"/>
              </a:spcAft>
              <a:buSzPts val="1200"/>
              <a:buAutoNum type="alphaLcPeriod"/>
              <a:defRPr/>
            </a:lvl5pPr>
            <a:lvl6pPr indent="-304800" lvl="5" marL="2743200" algn="l">
              <a:lnSpc>
                <a:spcPct val="115000"/>
              </a:lnSpc>
              <a:spcBef>
                <a:spcPts val="1600"/>
              </a:spcBef>
              <a:spcAft>
                <a:spcPts val="0"/>
              </a:spcAft>
              <a:buSzPts val="1200"/>
              <a:buAutoNum type="romanLcPeriod"/>
              <a:defRPr/>
            </a:lvl6pPr>
            <a:lvl7pPr indent="-304800" lvl="6" marL="3200400" algn="l">
              <a:lnSpc>
                <a:spcPct val="115000"/>
              </a:lnSpc>
              <a:spcBef>
                <a:spcPts val="1600"/>
              </a:spcBef>
              <a:spcAft>
                <a:spcPts val="0"/>
              </a:spcAft>
              <a:buSzPts val="1200"/>
              <a:buAutoNum type="arabicPeriod"/>
              <a:defRPr/>
            </a:lvl7pPr>
            <a:lvl8pPr indent="-304800" lvl="7" marL="3657600" algn="l">
              <a:lnSpc>
                <a:spcPct val="115000"/>
              </a:lnSpc>
              <a:spcBef>
                <a:spcPts val="1600"/>
              </a:spcBef>
              <a:spcAft>
                <a:spcPts val="0"/>
              </a:spcAft>
              <a:buSzPts val="1200"/>
              <a:buAutoNum type="alphaLcPeriod"/>
              <a:defRPr/>
            </a:lvl8pPr>
            <a:lvl9pPr indent="-304800" lvl="8" marL="4114800" algn="l">
              <a:lnSpc>
                <a:spcPct val="115000"/>
              </a:lnSpc>
              <a:spcBef>
                <a:spcPts val="1600"/>
              </a:spcBef>
              <a:spcAft>
                <a:spcPts val="1600"/>
              </a:spcAft>
              <a:buSzPts val="1200"/>
              <a:buAutoNum type="romanLcPeriod"/>
              <a:defRPr/>
            </a:lvl9pPr>
          </a:lstStyle>
          <a:p/>
        </p:txBody>
      </p:sp>
      <p:sp>
        <p:nvSpPr>
          <p:cNvPr id="1315" name="Google Shape;1315;p6"/>
          <p:cNvSpPr txBox="1"/>
          <p:nvPr>
            <p:ph type="title"/>
          </p:nvPr>
        </p:nvSpPr>
        <p:spPr>
          <a:xfrm>
            <a:off x="720000" y="884825"/>
            <a:ext cx="3308100" cy="13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16" name="Google Shape;1316;p6"/>
          <p:cNvSpPr/>
          <p:nvPr>
            <p:ph idx="2" type="pic"/>
          </p:nvPr>
        </p:nvSpPr>
        <p:spPr>
          <a:xfrm>
            <a:off x="5397900" y="1179000"/>
            <a:ext cx="3033000" cy="2928000"/>
          </a:xfrm>
          <a:prstGeom prst="roundRect">
            <a:avLst>
              <a:gd fmla="val 16667" name="adj"/>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317" name="Shape 1317"/>
        <p:cNvGrpSpPr/>
        <p:nvPr/>
      </p:nvGrpSpPr>
      <p:grpSpPr>
        <a:xfrm>
          <a:off x="0" y="0"/>
          <a:ext cx="0" cy="0"/>
          <a:chOff x="0" y="0"/>
          <a:chExt cx="0" cy="0"/>
        </a:xfrm>
      </p:grpSpPr>
      <p:grpSp>
        <p:nvGrpSpPr>
          <p:cNvPr id="1318" name="Google Shape;1318;p7"/>
          <p:cNvGrpSpPr/>
          <p:nvPr/>
        </p:nvGrpSpPr>
        <p:grpSpPr>
          <a:xfrm>
            <a:off x="-883074" y="652791"/>
            <a:ext cx="1787186" cy="4042447"/>
            <a:chOff x="-68302" y="1858975"/>
            <a:chExt cx="889723" cy="2012469"/>
          </a:xfrm>
        </p:grpSpPr>
        <p:sp>
          <p:nvSpPr>
            <p:cNvPr id="1319" name="Google Shape;1319;p7"/>
            <p:cNvSpPr/>
            <p:nvPr/>
          </p:nvSpPr>
          <p:spPr>
            <a:xfrm flipH="1">
              <a:off x="-68302" y="2426502"/>
              <a:ext cx="889723" cy="1444942"/>
            </a:xfrm>
            <a:custGeom>
              <a:rect b="b" l="l" r="r" t="t"/>
              <a:pathLst>
                <a:path extrusionOk="0" h="34730" w="21385">
                  <a:moveTo>
                    <a:pt x="11857" y="455"/>
                  </a:moveTo>
                  <a:lnTo>
                    <a:pt x="20742" y="33864"/>
                  </a:lnTo>
                  <a:lnTo>
                    <a:pt x="10840" y="24765"/>
                  </a:lnTo>
                  <a:lnTo>
                    <a:pt x="10536" y="24765"/>
                  </a:lnTo>
                  <a:lnTo>
                    <a:pt x="634" y="33864"/>
                  </a:lnTo>
                  <a:lnTo>
                    <a:pt x="9519" y="455"/>
                  </a:lnTo>
                  <a:close/>
                  <a:moveTo>
                    <a:pt x="9341" y="0"/>
                  </a:moveTo>
                  <a:lnTo>
                    <a:pt x="9127" y="170"/>
                  </a:lnTo>
                  <a:lnTo>
                    <a:pt x="1" y="34506"/>
                  </a:lnTo>
                  <a:lnTo>
                    <a:pt x="366" y="34729"/>
                  </a:lnTo>
                  <a:lnTo>
                    <a:pt x="10688" y="25238"/>
                  </a:lnTo>
                  <a:lnTo>
                    <a:pt x="21010" y="34729"/>
                  </a:lnTo>
                  <a:lnTo>
                    <a:pt x="21384" y="34506"/>
                  </a:lnTo>
                  <a:lnTo>
                    <a:pt x="12258" y="170"/>
                  </a:lnTo>
                  <a:lnTo>
                    <a:pt x="12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
            <p:cNvSpPr/>
            <p:nvPr/>
          </p:nvSpPr>
          <p:spPr>
            <a:xfrm flipH="1">
              <a:off x="114680" y="3192897"/>
              <a:ext cx="524140" cy="275467"/>
            </a:xfrm>
            <a:custGeom>
              <a:rect b="b" l="l" r="r" t="t"/>
              <a:pathLst>
                <a:path extrusionOk="0" h="6621" w="12598">
                  <a:moveTo>
                    <a:pt x="11892" y="456"/>
                  </a:moveTo>
                  <a:lnTo>
                    <a:pt x="6290" y="6130"/>
                  </a:lnTo>
                  <a:lnTo>
                    <a:pt x="705" y="456"/>
                  </a:lnTo>
                  <a:close/>
                  <a:moveTo>
                    <a:pt x="161" y="1"/>
                  </a:moveTo>
                  <a:lnTo>
                    <a:pt x="1" y="393"/>
                  </a:lnTo>
                  <a:lnTo>
                    <a:pt x="6129" y="6620"/>
                  </a:lnTo>
                  <a:lnTo>
                    <a:pt x="6451" y="6620"/>
                  </a:lnTo>
                  <a:lnTo>
                    <a:pt x="12597" y="393"/>
                  </a:lnTo>
                  <a:lnTo>
                    <a:pt x="12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
            <p:cNvSpPr/>
            <p:nvPr/>
          </p:nvSpPr>
          <p:spPr>
            <a:xfrm flipH="1">
              <a:off x="367101" y="2436112"/>
              <a:ext cx="18972" cy="1428258"/>
            </a:xfrm>
            <a:custGeom>
              <a:rect b="b" l="l" r="r" t="t"/>
              <a:pathLst>
                <a:path extrusionOk="0" h="34329" w="456">
                  <a:moveTo>
                    <a:pt x="1" y="1"/>
                  </a:moveTo>
                  <a:lnTo>
                    <a:pt x="1" y="34329"/>
                  </a:lnTo>
                  <a:lnTo>
                    <a:pt x="456" y="343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
            <p:cNvSpPr/>
            <p:nvPr/>
          </p:nvSpPr>
          <p:spPr>
            <a:xfrm flipH="1">
              <a:off x="50108" y="3451968"/>
              <a:ext cx="652907" cy="18972"/>
            </a:xfrm>
            <a:custGeom>
              <a:rect b="b" l="l" r="r" t="t"/>
              <a:pathLst>
                <a:path extrusionOk="0" h="456" w="15693">
                  <a:moveTo>
                    <a:pt x="0" y="1"/>
                  </a:moveTo>
                  <a:lnTo>
                    <a:pt x="0" y="456"/>
                  </a:lnTo>
                  <a:lnTo>
                    <a:pt x="15692" y="456"/>
                  </a:lnTo>
                  <a:lnTo>
                    <a:pt x="156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
            <p:cNvSpPr/>
            <p:nvPr/>
          </p:nvSpPr>
          <p:spPr>
            <a:xfrm flipH="1">
              <a:off x="214159" y="2845126"/>
              <a:ext cx="325185" cy="18972"/>
            </a:xfrm>
            <a:custGeom>
              <a:rect b="b" l="l" r="r" t="t"/>
              <a:pathLst>
                <a:path extrusionOk="0" h="456" w="7816">
                  <a:moveTo>
                    <a:pt x="0" y="1"/>
                  </a:moveTo>
                  <a:lnTo>
                    <a:pt x="0" y="456"/>
                  </a:lnTo>
                  <a:lnTo>
                    <a:pt x="7815" y="456"/>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
            <p:cNvSpPr/>
            <p:nvPr/>
          </p:nvSpPr>
          <p:spPr>
            <a:xfrm flipH="1">
              <a:off x="41953" y="1858975"/>
              <a:ext cx="669591" cy="655528"/>
            </a:xfrm>
            <a:custGeom>
              <a:rect b="b" l="l" r="r" t="t"/>
              <a:pathLst>
                <a:path extrusionOk="0" h="15756" w="16094">
                  <a:moveTo>
                    <a:pt x="8047" y="1"/>
                  </a:moveTo>
                  <a:cubicBezTo>
                    <a:pt x="3604" y="1"/>
                    <a:pt x="0" y="3525"/>
                    <a:pt x="0" y="7878"/>
                  </a:cubicBezTo>
                  <a:cubicBezTo>
                    <a:pt x="0" y="12232"/>
                    <a:pt x="3604" y="15755"/>
                    <a:pt x="8047" y="15755"/>
                  </a:cubicBezTo>
                  <a:cubicBezTo>
                    <a:pt x="12490" y="15755"/>
                    <a:pt x="16094" y="12232"/>
                    <a:pt x="16094" y="7878"/>
                  </a:cubicBezTo>
                  <a:cubicBezTo>
                    <a:pt x="16094" y="3525"/>
                    <a:pt x="12490" y="1"/>
                    <a:pt x="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
            <p:cNvSpPr/>
            <p:nvPr/>
          </p:nvSpPr>
          <p:spPr>
            <a:xfrm flipH="1">
              <a:off x="367101" y="1858975"/>
              <a:ext cx="18972" cy="655528"/>
            </a:xfrm>
            <a:custGeom>
              <a:rect b="b" l="l" r="r" t="t"/>
              <a:pathLst>
                <a:path extrusionOk="0" h="15756" w="456">
                  <a:moveTo>
                    <a:pt x="1" y="1"/>
                  </a:moveTo>
                  <a:lnTo>
                    <a:pt x="1" y="15755"/>
                  </a:lnTo>
                  <a:lnTo>
                    <a:pt x="456" y="15755"/>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
            <p:cNvSpPr/>
            <p:nvPr/>
          </p:nvSpPr>
          <p:spPr>
            <a:xfrm flipH="1">
              <a:off x="41953" y="2177457"/>
              <a:ext cx="669591" cy="18972"/>
            </a:xfrm>
            <a:custGeom>
              <a:rect b="b" l="l" r="r" t="t"/>
              <a:pathLst>
                <a:path extrusionOk="0" h="456" w="16094">
                  <a:moveTo>
                    <a:pt x="0" y="0"/>
                  </a:moveTo>
                  <a:lnTo>
                    <a:pt x="0" y="455"/>
                  </a:lnTo>
                  <a:lnTo>
                    <a:pt x="16094" y="455"/>
                  </a:lnTo>
                  <a:lnTo>
                    <a:pt x="160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7"/>
            <p:cNvSpPr/>
            <p:nvPr/>
          </p:nvSpPr>
          <p:spPr>
            <a:xfrm flipH="1">
              <a:off x="133236" y="1948050"/>
              <a:ext cx="486654" cy="477376"/>
            </a:xfrm>
            <a:custGeom>
              <a:rect b="b" l="l" r="r" t="t"/>
              <a:pathLst>
                <a:path extrusionOk="0" h="11474" w="11697">
                  <a:moveTo>
                    <a:pt x="313" y="1"/>
                  </a:moveTo>
                  <a:lnTo>
                    <a:pt x="1" y="331"/>
                  </a:lnTo>
                  <a:lnTo>
                    <a:pt x="11375" y="11473"/>
                  </a:lnTo>
                  <a:lnTo>
                    <a:pt x="11696" y="11143"/>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7"/>
            <p:cNvSpPr/>
            <p:nvPr/>
          </p:nvSpPr>
          <p:spPr>
            <a:xfrm flipH="1">
              <a:off x="133236" y="1948050"/>
              <a:ext cx="486654" cy="477376"/>
            </a:xfrm>
            <a:custGeom>
              <a:rect b="b" l="l" r="r" t="t"/>
              <a:pathLst>
                <a:path extrusionOk="0" h="11474" w="11697">
                  <a:moveTo>
                    <a:pt x="11375" y="1"/>
                  </a:moveTo>
                  <a:lnTo>
                    <a:pt x="1" y="11143"/>
                  </a:lnTo>
                  <a:lnTo>
                    <a:pt x="313" y="11473"/>
                  </a:lnTo>
                  <a:lnTo>
                    <a:pt x="11696" y="331"/>
                  </a:lnTo>
                  <a:lnTo>
                    <a:pt x="113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9" name="Google Shape;1329;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30" name="Google Shape;1330;p7"/>
          <p:cNvSpPr txBox="1"/>
          <p:nvPr>
            <p:ph idx="1" type="subTitle"/>
          </p:nvPr>
        </p:nvSpPr>
        <p:spPr>
          <a:xfrm>
            <a:off x="1606763" y="1677475"/>
            <a:ext cx="2760600" cy="230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331" name="Google Shape;1331;p7"/>
          <p:cNvSpPr txBox="1"/>
          <p:nvPr>
            <p:ph idx="2" type="subTitle"/>
          </p:nvPr>
        </p:nvSpPr>
        <p:spPr>
          <a:xfrm>
            <a:off x="4776636" y="1677475"/>
            <a:ext cx="2760600" cy="230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1332" name="Google Shape;1332;p7"/>
          <p:cNvGrpSpPr/>
          <p:nvPr/>
        </p:nvGrpSpPr>
        <p:grpSpPr>
          <a:xfrm>
            <a:off x="50" y="4604100"/>
            <a:ext cx="9144025" cy="709198"/>
            <a:chOff x="50" y="4604100"/>
            <a:chExt cx="9144025" cy="709198"/>
          </a:xfrm>
        </p:grpSpPr>
        <p:sp>
          <p:nvSpPr>
            <p:cNvPr id="1333" name="Google Shape;1333;p7"/>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7"/>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7"/>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7"/>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7"/>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7"/>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7"/>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7"/>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7"/>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7"/>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7"/>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7"/>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7"/>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7"/>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7"/>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7"/>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7"/>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7"/>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7"/>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7"/>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3" name="Google Shape;1433;p7"/>
          <p:cNvGrpSpPr/>
          <p:nvPr/>
        </p:nvGrpSpPr>
        <p:grpSpPr>
          <a:xfrm>
            <a:off x="8258403" y="3144211"/>
            <a:ext cx="1110304" cy="1459741"/>
            <a:chOff x="-3129125" y="2333125"/>
            <a:chExt cx="531500" cy="698775"/>
          </a:xfrm>
        </p:grpSpPr>
        <p:sp>
          <p:nvSpPr>
            <p:cNvPr id="1434" name="Google Shape;1434;p7"/>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2">
    <p:spTree>
      <p:nvGrpSpPr>
        <p:cNvPr id="1447" name="Shape 1447"/>
        <p:cNvGrpSpPr/>
        <p:nvPr/>
      </p:nvGrpSpPr>
      <p:grpSpPr>
        <a:xfrm>
          <a:off x="0" y="0"/>
          <a:ext cx="0" cy="0"/>
          <a:chOff x="0" y="0"/>
          <a:chExt cx="0" cy="0"/>
        </a:xfrm>
      </p:grpSpPr>
      <p:sp>
        <p:nvSpPr>
          <p:cNvPr id="1448" name="Google Shape;1448;p8"/>
          <p:cNvSpPr/>
          <p:nvPr>
            <p:ph idx="2" type="pic"/>
          </p:nvPr>
        </p:nvSpPr>
        <p:spPr>
          <a:xfrm>
            <a:off x="713100" y="1961500"/>
            <a:ext cx="7717800" cy="1888200"/>
          </a:xfrm>
          <a:prstGeom prst="roundRect">
            <a:avLst>
              <a:gd fmla="val 16667" name="adj"/>
            </a:avLst>
          </a:prstGeom>
          <a:noFill/>
          <a:ln>
            <a:noFill/>
          </a:ln>
        </p:spPr>
      </p:sp>
      <p:sp>
        <p:nvSpPr>
          <p:cNvPr id="1449" name="Google Shape;1449;p8"/>
          <p:cNvSpPr txBox="1"/>
          <p:nvPr>
            <p:ph type="title"/>
          </p:nvPr>
        </p:nvSpPr>
        <p:spPr>
          <a:xfrm flipH="1">
            <a:off x="3243050" y="539400"/>
            <a:ext cx="42435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5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450" name="Google Shape;1450;p8"/>
          <p:cNvSpPr txBox="1"/>
          <p:nvPr>
            <p:ph idx="3" type="title"/>
          </p:nvPr>
        </p:nvSpPr>
        <p:spPr>
          <a:xfrm flipH="1">
            <a:off x="1786038" y="829538"/>
            <a:ext cx="1251900" cy="8418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51" name="Google Shape;1451;p8"/>
          <p:cNvSpPr txBox="1"/>
          <p:nvPr>
            <p:ph idx="1" type="subTitle"/>
          </p:nvPr>
        </p:nvSpPr>
        <p:spPr>
          <a:xfrm flipH="1">
            <a:off x="3243050" y="1446100"/>
            <a:ext cx="42435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grpSp>
        <p:nvGrpSpPr>
          <p:cNvPr id="1452" name="Google Shape;1452;p8"/>
          <p:cNvGrpSpPr/>
          <p:nvPr/>
        </p:nvGrpSpPr>
        <p:grpSpPr>
          <a:xfrm>
            <a:off x="376176" y="2282412"/>
            <a:ext cx="673839" cy="1984873"/>
            <a:chOff x="6488875" y="1947200"/>
            <a:chExt cx="258275" cy="760750"/>
          </a:xfrm>
        </p:grpSpPr>
        <p:sp>
          <p:nvSpPr>
            <p:cNvPr id="1453" name="Google Shape;1453;p8"/>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8"/>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8"/>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8"/>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8"/>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8"/>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8"/>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8"/>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8"/>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8"/>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8"/>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8"/>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8"/>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8"/>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p8"/>
          <p:cNvGrpSpPr/>
          <p:nvPr/>
        </p:nvGrpSpPr>
        <p:grpSpPr>
          <a:xfrm>
            <a:off x="-50" y="4018575"/>
            <a:ext cx="9144103" cy="1124935"/>
            <a:chOff x="-50" y="4018575"/>
            <a:chExt cx="9144103" cy="1124935"/>
          </a:xfrm>
        </p:grpSpPr>
        <p:sp>
          <p:nvSpPr>
            <p:cNvPr id="1468" name="Google Shape;1468;p8"/>
            <p:cNvSpPr/>
            <p:nvPr/>
          </p:nvSpPr>
          <p:spPr>
            <a:xfrm>
              <a:off x="1875" y="4236952"/>
              <a:ext cx="4521855" cy="906558"/>
            </a:xfrm>
            <a:custGeom>
              <a:rect b="b" l="l" r="r" t="t"/>
              <a:pathLst>
                <a:path extrusionOk="0" h="21688" w="56052">
                  <a:moveTo>
                    <a:pt x="0" y="1"/>
                  </a:moveTo>
                  <a:lnTo>
                    <a:pt x="0" y="21688"/>
                  </a:lnTo>
                  <a:lnTo>
                    <a:pt x="56051" y="21688"/>
                  </a:lnTo>
                  <a:lnTo>
                    <a:pt x="56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9" name="Google Shape;1469;p8"/>
            <p:cNvGrpSpPr/>
            <p:nvPr/>
          </p:nvGrpSpPr>
          <p:grpSpPr>
            <a:xfrm>
              <a:off x="93017" y="4383874"/>
              <a:ext cx="4339573" cy="605852"/>
              <a:chOff x="93017" y="4383874"/>
              <a:chExt cx="4339573" cy="605852"/>
            </a:xfrm>
          </p:grpSpPr>
          <p:sp>
            <p:nvSpPr>
              <p:cNvPr id="1470" name="Google Shape;1470;p8"/>
              <p:cNvSpPr/>
              <p:nvPr/>
            </p:nvSpPr>
            <p:spPr>
              <a:xfrm>
                <a:off x="2844557" y="4465678"/>
                <a:ext cx="18584" cy="524048"/>
              </a:xfrm>
              <a:custGeom>
                <a:rect b="b" l="l" r="r" t="t"/>
                <a:pathLst>
                  <a:path extrusionOk="0" h="12633" w="448">
                    <a:moveTo>
                      <a:pt x="1" y="0"/>
                    </a:moveTo>
                    <a:lnTo>
                      <a:pt x="1" y="12632"/>
                    </a:lnTo>
                    <a:lnTo>
                      <a:pt x="447" y="12632"/>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8"/>
              <p:cNvSpPr/>
              <p:nvPr/>
            </p:nvSpPr>
            <p:spPr>
              <a:xfrm>
                <a:off x="2819045"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8"/>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8"/>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8"/>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8"/>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8"/>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8"/>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8"/>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8"/>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8"/>
              <p:cNvSpPr/>
              <p:nvPr/>
            </p:nvSpPr>
            <p:spPr>
              <a:xfrm>
                <a:off x="2750931" y="4782812"/>
                <a:ext cx="98853" cy="94124"/>
              </a:xfrm>
              <a:custGeom>
                <a:rect b="b" l="l" r="r" t="t"/>
                <a:pathLst>
                  <a:path extrusionOk="0" h="2269" w="2383">
                    <a:moveTo>
                      <a:pt x="72" y="0"/>
                    </a:moveTo>
                    <a:cubicBezTo>
                      <a:pt x="72" y="0"/>
                      <a:pt x="1" y="1089"/>
                      <a:pt x="634" y="1713"/>
                    </a:cubicBezTo>
                    <a:cubicBezTo>
                      <a:pt x="1157" y="2221"/>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8"/>
              <p:cNvSpPr/>
              <p:nvPr/>
            </p:nvSpPr>
            <p:spPr>
              <a:xfrm>
                <a:off x="2750931" y="4678068"/>
                <a:ext cx="98853" cy="94165"/>
              </a:xfrm>
              <a:custGeom>
                <a:rect b="b" l="l" r="r" t="t"/>
                <a:pathLst>
                  <a:path extrusionOk="0" h="2270" w="2383">
                    <a:moveTo>
                      <a:pt x="72" y="1"/>
                    </a:moveTo>
                    <a:cubicBezTo>
                      <a:pt x="72" y="1"/>
                      <a:pt x="1" y="1089"/>
                      <a:pt x="634" y="1714"/>
                    </a:cubicBezTo>
                    <a:cubicBezTo>
                      <a:pt x="1157" y="2222"/>
                      <a:pt x="1987" y="2269"/>
                      <a:pt x="2278" y="2269"/>
                    </a:cubicBezTo>
                    <a:cubicBezTo>
                      <a:pt x="2345" y="2269"/>
                      <a:pt x="2383" y="2267"/>
                      <a:pt x="2383" y="2267"/>
                    </a:cubicBez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8"/>
              <p:cNvSpPr/>
              <p:nvPr/>
            </p:nvSpPr>
            <p:spPr>
              <a:xfrm>
                <a:off x="2750931" y="4573367"/>
                <a:ext cx="98853" cy="93792"/>
              </a:xfrm>
              <a:custGeom>
                <a:rect b="b" l="l" r="r" t="t"/>
                <a:pathLst>
                  <a:path extrusionOk="0" h="2261" w="2383">
                    <a:moveTo>
                      <a:pt x="72" y="0"/>
                    </a:moveTo>
                    <a:cubicBezTo>
                      <a:pt x="72" y="0"/>
                      <a:pt x="1" y="1079"/>
                      <a:pt x="634" y="1713"/>
                    </a:cubicBezTo>
                    <a:cubicBezTo>
                      <a:pt x="1145" y="2210"/>
                      <a:pt x="1950" y="2260"/>
                      <a:pt x="2257" y="2260"/>
                    </a:cubicBezTo>
                    <a:cubicBezTo>
                      <a:pt x="2337" y="2260"/>
                      <a:pt x="2383" y="2257"/>
                      <a:pt x="2383" y="2257"/>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8"/>
              <p:cNvSpPr/>
              <p:nvPr/>
            </p:nvSpPr>
            <p:spPr>
              <a:xfrm>
                <a:off x="2750931" y="4468250"/>
                <a:ext cx="98853" cy="94124"/>
              </a:xfrm>
              <a:custGeom>
                <a:rect b="b" l="l" r="r" t="t"/>
                <a:pathLst>
                  <a:path extrusionOk="0" h="2269" w="2383">
                    <a:moveTo>
                      <a:pt x="72" y="0"/>
                    </a:moveTo>
                    <a:cubicBezTo>
                      <a:pt x="72" y="1"/>
                      <a:pt x="1" y="1089"/>
                      <a:pt x="634" y="1713"/>
                    </a:cubicBezTo>
                    <a:cubicBezTo>
                      <a:pt x="1157" y="2222"/>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8"/>
              <p:cNvSpPr/>
              <p:nvPr/>
            </p:nvSpPr>
            <p:spPr>
              <a:xfrm>
                <a:off x="313953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8"/>
              <p:cNvSpPr/>
              <p:nvPr/>
            </p:nvSpPr>
            <p:spPr>
              <a:xfrm>
                <a:off x="3113986"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8"/>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8"/>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8"/>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8"/>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8"/>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8"/>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8"/>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8"/>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8"/>
              <p:cNvSpPr/>
              <p:nvPr/>
            </p:nvSpPr>
            <p:spPr>
              <a:xfrm>
                <a:off x="3045913" y="4782812"/>
                <a:ext cx="99185" cy="94124"/>
              </a:xfrm>
              <a:custGeom>
                <a:rect b="b" l="l" r="r" t="t"/>
                <a:pathLst>
                  <a:path extrusionOk="0" h="2269" w="2391">
                    <a:moveTo>
                      <a:pt x="80" y="0"/>
                    </a:moveTo>
                    <a:cubicBezTo>
                      <a:pt x="80" y="0"/>
                      <a:pt x="0" y="1089"/>
                      <a:pt x="642" y="1713"/>
                    </a:cubicBezTo>
                    <a:cubicBezTo>
                      <a:pt x="1165" y="2221"/>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8"/>
              <p:cNvSpPr/>
              <p:nvPr/>
            </p:nvSpPr>
            <p:spPr>
              <a:xfrm>
                <a:off x="3045913" y="4678068"/>
                <a:ext cx="99185" cy="94165"/>
              </a:xfrm>
              <a:custGeom>
                <a:rect b="b" l="l" r="r" t="t"/>
                <a:pathLst>
                  <a:path extrusionOk="0" h="2270" w="2391">
                    <a:moveTo>
                      <a:pt x="80" y="1"/>
                    </a:moveTo>
                    <a:cubicBezTo>
                      <a:pt x="80" y="1"/>
                      <a:pt x="0" y="1089"/>
                      <a:pt x="642" y="1714"/>
                    </a:cubicBezTo>
                    <a:cubicBezTo>
                      <a:pt x="1165" y="2222"/>
                      <a:pt x="1995" y="2269"/>
                      <a:pt x="2286" y="2269"/>
                    </a:cubicBezTo>
                    <a:cubicBezTo>
                      <a:pt x="2353"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8"/>
              <p:cNvSpPr/>
              <p:nvPr/>
            </p:nvSpPr>
            <p:spPr>
              <a:xfrm>
                <a:off x="3045913" y="4573367"/>
                <a:ext cx="99185" cy="93792"/>
              </a:xfrm>
              <a:custGeom>
                <a:rect b="b" l="l" r="r" t="t"/>
                <a:pathLst>
                  <a:path extrusionOk="0" h="2261" w="2391">
                    <a:moveTo>
                      <a:pt x="80" y="0"/>
                    </a:moveTo>
                    <a:cubicBezTo>
                      <a:pt x="80" y="0"/>
                      <a:pt x="0" y="1079"/>
                      <a:pt x="642" y="1713"/>
                    </a:cubicBezTo>
                    <a:cubicBezTo>
                      <a:pt x="1153" y="2210"/>
                      <a:pt x="1958" y="2260"/>
                      <a:pt x="2265" y="2260"/>
                    </a:cubicBezTo>
                    <a:cubicBezTo>
                      <a:pt x="2345"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8"/>
              <p:cNvSpPr/>
              <p:nvPr/>
            </p:nvSpPr>
            <p:spPr>
              <a:xfrm>
                <a:off x="3045913" y="4468250"/>
                <a:ext cx="99185" cy="94124"/>
              </a:xfrm>
              <a:custGeom>
                <a:rect b="b" l="l" r="r" t="t"/>
                <a:pathLst>
                  <a:path extrusionOk="0" h="2269" w="2391">
                    <a:moveTo>
                      <a:pt x="80" y="0"/>
                    </a:moveTo>
                    <a:cubicBezTo>
                      <a:pt x="80" y="1"/>
                      <a:pt x="0" y="1089"/>
                      <a:pt x="642" y="1713"/>
                    </a:cubicBezTo>
                    <a:cubicBezTo>
                      <a:pt x="1165" y="2222"/>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8"/>
              <p:cNvSpPr/>
              <p:nvPr/>
            </p:nvSpPr>
            <p:spPr>
              <a:xfrm>
                <a:off x="343485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8"/>
              <p:cNvSpPr/>
              <p:nvPr/>
            </p:nvSpPr>
            <p:spPr>
              <a:xfrm>
                <a:off x="3409300"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8"/>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8"/>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8"/>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8"/>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8"/>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8"/>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8"/>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8"/>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8"/>
              <p:cNvSpPr/>
              <p:nvPr/>
            </p:nvSpPr>
            <p:spPr>
              <a:xfrm>
                <a:off x="3341227"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8"/>
              <p:cNvSpPr/>
              <p:nvPr/>
            </p:nvSpPr>
            <p:spPr>
              <a:xfrm>
                <a:off x="3341227"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8"/>
              <p:cNvSpPr/>
              <p:nvPr/>
            </p:nvSpPr>
            <p:spPr>
              <a:xfrm>
                <a:off x="3341227" y="4573367"/>
                <a:ext cx="99185" cy="93792"/>
              </a:xfrm>
              <a:custGeom>
                <a:rect b="b" l="l" r="r" t="t"/>
                <a:pathLst>
                  <a:path extrusionOk="0" h="2261" w="2391">
                    <a:moveTo>
                      <a:pt x="71" y="0"/>
                    </a:moveTo>
                    <a:cubicBezTo>
                      <a:pt x="71" y="0"/>
                      <a:pt x="0" y="1079"/>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8"/>
              <p:cNvSpPr/>
              <p:nvPr/>
            </p:nvSpPr>
            <p:spPr>
              <a:xfrm>
                <a:off x="3341227"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8"/>
              <p:cNvSpPr/>
              <p:nvPr/>
            </p:nvSpPr>
            <p:spPr>
              <a:xfrm>
                <a:off x="372979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8"/>
              <p:cNvSpPr/>
              <p:nvPr/>
            </p:nvSpPr>
            <p:spPr>
              <a:xfrm>
                <a:off x="3704240" y="4383874"/>
                <a:ext cx="69981" cy="132910"/>
              </a:xfrm>
              <a:custGeom>
                <a:rect b="b" l="l" r="r" t="t"/>
                <a:pathLst>
                  <a:path extrusionOk="0" h="3204" w="1687">
                    <a:moveTo>
                      <a:pt x="848" y="0"/>
                    </a:moveTo>
                    <a:cubicBezTo>
                      <a:pt x="848" y="0"/>
                      <a:pt x="1" y="723"/>
                      <a:pt x="1" y="1606"/>
                    </a:cubicBezTo>
                    <a:cubicBezTo>
                      <a:pt x="1" y="2489"/>
                      <a:pt x="848" y="3203"/>
                      <a:pt x="848" y="3203"/>
                    </a:cubicBezTo>
                    <a:cubicBezTo>
                      <a:pt x="848" y="3203"/>
                      <a:pt x="1687" y="2489"/>
                      <a:pt x="1687" y="1606"/>
                    </a:cubicBezTo>
                    <a:cubicBezTo>
                      <a:pt x="1687" y="723"/>
                      <a:pt x="848"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8"/>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8"/>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8"/>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8"/>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8"/>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8"/>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8"/>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8"/>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8"/>
              <p:cNvSpPr/>
              <p:nvPr/>
            </p:nvSpPr>
            <p:spPr>
              <a:xfrm>
                <a:off x="3636541" y="4782812"/>
                <a:ext cx="98811" cy="94124"/>
              </a:xfrm>
              <a:custGeom>
                <a:rect b="b" l="l" r="r" t="t"/>
                <a:pathLst>
                  <a:path extrusionOk="0" h="2269" w="2382">
                    <a:moveTo>
                      <a:pt x="71" y="0"/>
                    </a:moveTo>
                    <a:cubicBezTo>
                      <a:pt x="71" y="0"/>
                      <a:pt x="0" y="1089"/>
                      <a:pt x="633" y="1713"/>
                    </a:cubicBezTo>
                    <a:cubicBezTo>
                      <a:pt x="1156" y="2221"/>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8"/>
              <p:cNvSpPr/>
              <p:nvPr/>
            </p:nvSpPr>
            <p:spPr>
              <a:xfrm>
                <a:off x="3636541" y="4678068"/>
                <a:ext cx="98811" cy="94165"/>
              </a:xfrm>
              <a:custGeom>
                <a:rect b="b" l="l" r="r" t="t"/>
                <a:pathLst>
                  <a:path extrusionOk="0" h="2270" w="2382">
                    <a:moveTo>
                      <a:pt x="71" y="1"/>
                    </a:moveTo>
                    <a:cubicBezTo>
                      <a:pt x="71" y="1"/>
                      <a:pt x="0" y="1089"/>
                      <a:pt x="633" y="1714"/>
                    </a:cubicBezTo>
                    <a:cubicBezTo>
                      <a:pt x="1156" y="2222"/>
                      <a:pt x="1986" y="2269"/>
                      <a:pt x="2277" y="2269"/>
                    </a:cubicBezTo>
                    <a:cubicBezTo>
                      <a:pt x="2344" y="2269"/>
                      <a:pt x="2382" y="2267"/>
                      <a:pt x="2382"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8"/>
              <p:cNvSpPr/>
              <p:nvPr/>
            </p:nvSpPr>
            <p:spPr>
              <a:xfrm>
                <a:off x="3636541" y="4573367"/>
                <a:ext cx="98811" cy="93792"/>
              </a:xfrm>
              <a:custGeom>
                <a:rect b="b" l="l" r="r" t="t"/>
                <a:pathLst>
                  <a:path extrusionOk="0" h="2261" w="2382">
                    <a:moveTo>
                      <a:pt x="71" y="0"/>
                    </a:moveTo>
                    <a:cubicBezTo>
                      <a:pt x="71" y="0"/>
                      <a:pt x="0" y="1080"/>
                      <a:pt x="633" y="1713"/>
                    </a:cubicBezTo>
                    <a:cubicBezTo>
                      <a:pt x="1144" y="2210"/>
                      <a:pt x="1949" y="2260"/>
                      <a:pt x="2257" y="2260"/>
                    </a:cubicBezTo>
                    <a:cubicBezTo>
                      <a:pt x="2336" y="2260"/>
                      <a:pt x="2382" y="2257"/>
                      <a:pt x="2382"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8"/>
              <p:cNvSpPr/>
              <p:nvPr/>
            </p:nvSpPr>
            <p:spPr>
              <a:xfrm>
                <a:off x="3636541" y="4468250"/>
                <a:ext cx="98811" cy="94124"/>
              </a:xfrm>
              <a:custGeom>
                <a:rect b="b" l="l" r="r" t="t"/>
                <a:pathLst>
                  <a:path extrusionOk="0" h="2269" w="2382">
                    <a:moveTo>
                      <a:pt x="71" y="0"/>
                    </a:moveTo>
                    <a:cubicBezTo>
                      <a:pt x="71" y="1"/>
                      <a:pt x="0" y="1089"/>
                      <a:pt x="633" y="1713"/>
                    </a:cubicBezTo>
                    <a:cubicBezTo>
                      <a:pt x="1156" y="2222"/>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8"/>
              <p:cNvSpPr/>
              <p:nvPr/>
            </p:nvSpPr>
            <p:spPr>
              <a:xfrm>
                <a:off x="25492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8"/>
              <p:cNvSpPr/>
              <p:nvPr/>
            </p:nvSpPr>
            <p:spPr>
              <a:xfrm>
                <a:off x="25237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8"/>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8"/>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8"/>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8"/>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8"/>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8"/>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8"/>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8"/>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8"/>
              <p:cNvSpPr/>
              <p:nvPr/>
            </p:nvSpPr>
            <p:spPr>
              <a:xfrm>
                <a:off x="24556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8"/>
              <p:cNvSpPr/>
              <p:nvPr/>
            </p:nvSpPr>
            <p:spPr>
              <a:xfrm>
                <a:off x="24556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8"/>
              <p:cNvSpPr/>
              <p:nvPr/>
            </p:nvSpPr>
            <p:spPr>
              <a:xfrm>
                <a:off x="24556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
              <p:cNvSpPr/>
              <p:nvPr/>
            </p:nvSpPr>
            <p:spPr>
              <a:xfrm>
                <a:off x="24556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
              <p:cNvSpPr/>
              <p:nvPr/>
            </p:nvSpPr>
            <p:spPr>
              <a:xfrm>
                <a:off x="4025107"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
              <p:cNvSpPr/>
              <p:nvPr/>
            </p:nvSpPr>
            <p:spPr>
              <a:xfrm>
                <a:off x="3999554"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8"/>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8"/>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8"/>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8"/>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
              <p:cNvSpPr/>
              <p:nvPr/>
            </p:nvSpPr>
            <p:spPr>
              <a:xfrm>
                <a:off x="3931481" y="4782812"/>
                <a:ext cx="99185" cy="94124"/>
              </a:xfrm>
              <a:custGeom>
                <a:rect b="b" l="l" r="r" t="t"/>
                <a:pathLst>
                  <a:path extrusionOk="0" h="2269" w="2391">
                    <a:moveTo>
                      <a:pt x="80" y="0"/>
                    </a:moveTo>
                    <a:cubicBezTo>
                      <a:pt x="80" y="0"/>
                      <a:pt x="0" y="1089"/>
                      <a:pt x="642" y="1713"/>
                    </a:cubicBezTo>
                    <a:cubicBezTo>
                      <a:pt x="1158" y="2221"/>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
              <p:cNvSpPr/>
              <p:nvPr/>
            </p:nvSpPr>
            <p:spPr>
              <a:xfrm>
                <a:off x="3931481" y="4678068"/>
                <a:ext cx="99185" cy="94165"/>
              </a:xfrm>
              <a:custGeom>
                <a:rect b="b" l="l" r="r" t="t"/>
                <a:pathLst>
                  <a:path extrusionOk="0" h="2270" w="2391">
                    <a:moveTo>
                      <a:pt x="80" y="1"/>
                    </a:moveTo>
                    <a:cubicBezTo>
                      <a:pt x="80" y="1"/>
                      <a:pt x="0" y="1089"/>
                      <a:pt x="642" y="1714"/>
                    </a:cubicBezTo>
                    <a:cubicBezTo>
                      <a:pt x="1158" y="2222"/>
                      <a:pt x="1993" y="2269"/>
                      <a:pt x="2285" y="2269"/>
                    </a:cubicBezTo>
                    <a:cubicBezTo>
                      <a:pt x="2352"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
              <p:cNvSpPr/>
              <p:nvPr/>
            </p:nvSpPr>
            <p:spPr>
              <a:xfrm>
                <a:off x="3931481" y="4573367"/>
                <a:ext cx="99185" cy="93792"/>
              </a:xfrm>
              <a:custGeom>
                <a:rect b="b" l="l" r="r" t="t"/>
                <a:pathLst>
                  <a:path extrusionOk="0" h="2261" w="2391">
                    <a:moveTo>
                      <a:pt x="80" y="0"/>
                    </a:moveTo>
                    <a:lnTo>
                      <a:pt x="80" y="0"/>
                    </a:lnTo>
                    <a:cubicBezTo>
                      <a:pt x="80" y="0"/>
                      <a:pt x="0" y="1080"/>
                      <a:pt x="642" y="1713"/>
                    </a:cubicBezTo>
                    <a:cubicBezTo>
                      <a:pt x="1146" y="2210"/>
                      <a:pt x="1955" y="2260"/>
                      <a:pt x="2265" y="2260"/>
                    </a:cubicBezTo>
                    <a:cubicBezTo>
                      <a:pt x="2344"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
              <p:cNvSpPr/>
              <p:nvPr/>
            </p:nvSpPr>
            <p:spPr>
              <a:xfrm>
                <a:off x="3931481" y="4468250"/>
                <a:ext cx="99185" cy="94124"/>
              </a:xfrm>
              <a:custGeom>
                <a:rect b="b" l="l" r="r" t="t"/>
                <a:pathLst>
                  <a:path extrusionOk="0" h="2269" w="2391">
                    <a:moveTo>
                      <a:pt x="80" y="0"/>
                    </a:moveTo>
                    <a:cubicBezTo>
                      <a:pt x="80" y="1"/>
                      <a:pt x="0" y="1089"/>
                      <a:pt x="642" y="1713"/>
                    </a:cubicBezTo>
                    <a:cubicBezTo>
                      <a:pt x="1158" y="2222"/>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8"/>
              <p:cNvSpPr/>
              <p:nvPr/>
            </p:nvSpPr>
            <p:spPr>
              <a:xfrm>
                <a:off x="4320421"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8"/>
              <p:cNvSpPr/>
              <p:nvPr/>
            </p:nvSpPr>
            <p:spPr>
              <a:xfrm>
                <a:off x="4294868"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8"/>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8"/>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8"/>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8"/>
              <p:cNvSpPr/>
              <p:nvPr/>
            </p:nvSpPr>
            <p:spPr>
              <a:xfrm>
                <a:off x="4226795"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8"/>
              <p:cNvSpPr/>
              <p:nvPr/>
            </p:nvSpPr>
            <p:spPr>
              <a:xfrm>
                <a:off x="4226795"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
              <p:cNvSpPr/>
              <p:nvPr/>
            </p:nvSpPr>
            <p:spPr>
              <a:xfrm>
                <a:off x="4226795" y="4573367"/>
                <a:ext cx="99185" cy="93792"/>
              </a:xfrm>
              <a:custGeom>
                <a:rect b="b" l="l" r="r" t="t"/>
                <a:pathLst>
                  <a:path extrusionOk="0" h="2261" w="2391">
                    <a:moveTo>
                      <a:pt x="71" y="0"/>
                    </a:moveTo>
                    <a:cubicBezTo>
                      <a:pt x="71" y="0"/>
                      <a:pt x="0" y="1080"/>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
              <p:cNvSpPr/>
              <p:nvPr/>
            </p:nvSpPr>
            <p:spPr>
              <a:xfrm>
                <a:off x="4226795"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
              <p:cNvSpPr/>
              <p:nvPr/>
            </p:nvSpPr>
            <p:spPr>
              <a:xfrm>
                <a:off x="22539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8"/>
              <p:cNvSpPr/>
              <p:nvPr/>
            </p:nvSpPr>
            <p:spPr>
              <a:xfrm>
                <a:off x="22284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8"/>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8"/>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8"/>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8"/>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
              <p:cNvSpPr/>
              <p:nvPr/>
            </p:nvSpPr>
            <p:spPr>
              <a:xfrm>
                <a:off x="21602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
              <p:cNvSpPr/>
              <p:nvPr/>
            </p:nvSpPr>
            <p:spPr>
              <a:xfrm>
                <a:off x="21602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
              <p:cNvSpPr/>
              <p:nvPr/>
            </p:nvSpPr>
            <p:spPr>
              <a:xfrm>
                <a:off x="21602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
              <p:cNvSpPr/>
              <p:nvPr/>
            </p:nvSpPr>
            <p:spPr>
              <a:xfrm>
                <a:off x="21602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8"/>
              <p:cNvSpPr/>
              <p:nvPr/>
            </p:nvSpPr>
            <p:spPr>
              <a:xfrm>
                <a:off x="19586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8"/>
              <p:cNvSpPr/>
              <p:nvPr/>
            </p:nvSpPr>
            <p:spPr>
              <a:xfrm>
                <a:off x="19330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8"/>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8"/>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8"/>
              <p:cNvSpPr/>
              <p:nvPr/>
            </p:nvSpPr>
            <p:spPr>
              <a:xfrm>
                <a:off x="18649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8"/>
              <p:cNvSpPr/>
              <p:nvPr/>
            </p:nvSpPr>
            <p:spPr>
              <a:xfrm>
                <a:off x="18649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
              <p:cNvSpPr/>
              <p:nvPr/>
            </p:nvSpPr>
            <p:spPr>
              <a:xfrm>
                <a:off x="18649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
              <p:cNvSpPr/>
              <p:nvPr/>
            </p:nvSpPr>
            <p:spPr>
              <a:xfrm>
                <a:off x="18649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8"/>
              <p:cNvSpPr/>
              <p:nvPr/>
            </p:nvSpPr>
            <p:spPr>
              <a:xfrm>
                <a:off x="16633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8"/>
              <p:cNvSpPr/>
              <p:nvPr/>
            </p:nvSpPr>
            <p:spPr>
              <a:xfrm>
                <a:off x="16377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8"/>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8"/>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8"/>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8"/>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
              <p:cNvSpPr/>
              <p:nvPr/>
            </p:nvSpPr>
            <p:spPr>
              <a:xfrm>
                <a:off x="15696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
              <p:cNvSpPr/>
              <p:nvPr/>
            </p:nvSpPr>
            <p:spPr>
              <a:xfrm>
                <a:off x="15696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8"/>
              <p:cNvSpPr/>
              <p:nvPr/>
            </p:nvSpPr>
            <p:spPr>
              <a:xfrm>
                <a:off x="15696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8"/>
              <p:cNvSpPr/>
              <p:nvPr/>
            </p:nvSpPr>
            <p:spPr>
              <a:xfrm>
                <a:off x="15696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8"/>
              <p:cNvSpPr/>
              <p:nvPr/>
            </p:nvSpPr>
            <p:spPr>
              <a:xfrm>
                <a:off x="13679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
              <p:cNvSpPr/>
              <p:nvPr/>
            </p:nvSpPr>
            <p:spPr>
              <a:xfrm>
                <a:off x="13424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8"/>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8"/>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8"/>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8"/>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8"/>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8"/>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8"/>
              <p:cNvSpPr/>
              <p:nvPr/>
            </p:nvSpPr>
            <p:spPr>
              <a:xfrm>
                <a:off x="12743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8"/>
              <p:cNvSpPr/>
              <p:nvPr/>
            </p:nvSpPr>
            <p:spPr>
              <a:xfrm>
                <a:off x="12743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
              <p:cNvSpPr/>
              <p:nvPr/>
            </p:nvSpPr>
            <p:spPr>
              <a:xfrm>
                <a:off x="12743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
              <p:cNvSpPr/>
              <p:nvPr/>
            </p:nvSpPr>
            <p:spPr>
              <a:xfrm>
                <a:off x="12743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
              <p:cNvSpPr/>
              <p:nvPr/>
            </p:nvSpPr>
            <p:spPr>
              <a:xfrm>
                <a:off x="10726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
              <p:cNvSpPr/>
              <p:nvPr/>
            </p:nvSpPr>
            <p:spPr>
              <a:xfrm>
                <a:off x="10471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8"/>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8"/>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8"/>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8"/>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
              <p:cNvSpPr/>
              <p:nvPr/>
            </p:nvSpPr>
            <p:spPr>
              <a:xfrm>
                <a:off x="9789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
              <p:cNvSpPr/>
              <p:nvPr/>
            </p:nvSpPr>
            <p:spPr>
              <a:xfrm>
                <a:off x="9789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
              <p:cNvSpPr/>
              <p:nvPr/>
            </p:nvSpPr>
            <p:spPr>
              <a:xfrm>
                <a:off x="9789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8"/>
              <p:cNvSpPr/>
              <p:nvPr/>
            </p:nvSpPr>
            <p:spPr>
              <a:xfrm>
                <a:off x="9789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8"/>
              <p:cNvSpPr/>
              <p:nvPr/>
            </p:nvSpPr>
            <p:spPr>
              <a:xfrm>
                <a:off x="7773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
              <p:cNvSpPr/>
              <p:nvPr/>
            </p:nvSpPr>
            <p:spPr>
              <a:xfrm>
                <a:off x="7517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8"/>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8"/>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8"/>
              <p:cNvSpPr/>
              <p:nvPr/>
            </p:nvSpPr>
            <p:spPr>
              <a:xfrm>
                <a:off x="6836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8"/>
              <p:cNvSpPr/>
              <p:nvPr/>
            </p:nvSpPr>
            <p:spPr>
              <a:xfrm>
                <a:off x="6836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8"/>
              <p:cNvSpPr/>
              <p:nvPr/>
            </p:nvSpPr>
            <p:spPr>
              <a:xfrm>
                <a:off x="6836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8"/>
              <p:cNvSpPr/>
              <p:nvPr/>
            </p:nvSpPr>
            <p:spPr>
              <a:xfrm>
                <a:off x="6836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8"/>
              <p:cNvSpPr/>
              <p:nvPr/>
            </p:nvSpPr>
            <p:spPr>
              <a:xfrm>
                <a:off x="4820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
              <p:cNvSpPr/>
              <p:nvPr/>
            </p:nvSpPr>
            <p:spPr>
              <a:xfrm>
                <a:off x="4564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8"/>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8"/>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
              <p:cNvSpPr/>
              <p:nvPr/>
            </p:nvSpPr>
            <p:spPr>
              <a:xfrm>
                <a:off x="3883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8"/>
              <p:cNvSpPr/>
              <p:nvPr/>
            </p:nvSpPr>
            <p:spPr>
              <a:xfrm>
                <a:off x="3883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8"/>
              <p:cNvSpPr/>
              <p:nvPr/>
            </p:nvSpPr>
            <p:spPr>
              <a:xfrm>
                <a:off x="3883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
              <p:cNvSpPr/>
              <p:nvPr/>
            </p:nvSpPr>
            <p:spPr>
              <a:xfrm>
                <a:off x="3883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
              <p:cNvSpPr/>
              <p:nvPr/>
            </p:nvSpPr>
            <p:spPr>
              <a:xfrm>
                <a:off x="1866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
              <p:cNvSpPr/>
              <p:nvPr/>
            </p:nvSpPr>
            <p:spPr>
              <a:xfrm>
                <a:off x="1611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8"/>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8"/>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8"/>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
              <p:cNvSpPr/>
              <p:nvPr/>
            </p:nvSpPr>
            <p:spPr>
              <a:xfrm>
                <a:off x="930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
              <p:cNvSpPr/>
              <p:nvPr/>
            </p:nvSpPr>
            <p:spPr>
              <a:xfrm>
                <a:off x="930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8"/>
              <p:cNvSpPr/>
              <p:nvPr/>
            </p:nvSpPr>
            <p:spPr>
              <a:xfrm>
                <a:off x="930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8"/>
              <p:cNvSpPr/>
              <p:nvPr/>
            </p:nvSpPr>
            <p:spPr>
              <a:xfrm>
                <a:off x="930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0" name="Google Shape;1680;p8"/>
            <p:cNvSpPr/>
            <p:nvPr/>
          </p:nvSpPr>
          <p:spPr>
            <a:xfrm>
              <a:off x="4522024" y="4236750"/>
              <a:ext cx="4622028" cy="90655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
            <p:cNvSpPr/>
            <p:nvPr/>
          </p:nvSpPr>
          <p:spPr>
            <a:xfrm>
              <a:off x="692743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8"/>
            <p:cNvSpPr/>
            <p:nvPr/>
          </p:nvSpPr>
          <p:spPr>
            <a:xfrm>
              <a:off x="720611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8"/>
            <p:cNvSpPr/>
            <p:nvPr/>
          </p:nvSpPr>
          <p:spPr>
            <a:xfrm>
              <a:off x="748512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8"/>
            <p:cNvSpPr/>
            <p:nvPr/>
          </p:nvSpPr>
          <p:spPr>
            <a:xfrm>
              <a:off x="6091105" y="437111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8"/>
            <p:cNvSpPr/>
            <p:nvPr/>
          </p:nvSpPr>
          <p:spPr>
            <a:xfrm>
              <a:off x="6369744" y="437111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8"/>
            <p:cNvSpPr/>
            <p:nvPr/>
          </p:nvSpPr>
          <p:spPr>
            <a:xfrm>
              <a:off x="664879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8"/>
            <p:cNvSpPr/>
            <p:nvPr/>
          </p:nvSpPr>
          <p:spPr>
            <a:xfrm>
              <a:off x="5254732" y="436999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8"/>
            <p:cNvSpPr/>
            <p:nvPr/>
          </p:nvSpPr>
          <p:spPr>
            <a:xfrm>
              <a:off x="5533413" y="437036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8"/>
            <p:cNvSpPr/>
            <p:nvPr/>
          </p:nvSpPr>
          <p:spPr>
            <a:xfrm>
              <a:off x="5812425"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8"/>
            <p:cNvSpPr/>
            <p:nvPr/>
          </p:nvSpPr>
          <p:spPr>
            <a:xfrm>
              <a:off x="4697414"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8"/>
            <p:cNvSpPr/>
            <p:nvPr/>
          </p:nvSpPr>
          <p:spPr>
            <a:xfrm>
              <a:off x="4976094" y="437036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8"/>
            <p:cNvSpPr/>
            <p:nvPr/>
          </p:nvSpPr>
          <p:spPr>
            <a:xfrm>
              <a:off x="692743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8"/>
            <p:cNvSpPr/>
            <p:nvPr/>
          </p:nvSpPr>
          <p:spPr>
            <a:xfrm>
              <a:off x="720611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8"/>
            <p:cNvSpPr/>
            <p:nvPr/>
          </p:nvSpPr>
          <p:spPr>
            <a:xfrm>
              <a:off x="748512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8"/>
            <p:cNvSpPr/>
            <p:nvPr/>
          </p:nvSpPr>
          <p:spPr>
            <a:xfrm>
              <a:off x="6091105" y="455500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8"/>
            <p:cNvSpPr/>
            <p:nvPr/>
          </p:nvSpPr>
          <p:spPr>
            <a:xfrm>
              <a:off x="6369744" y="455500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8"/>
            <p:cNvSpPr/>
            <p:nvPr/>
          </p:nvSpPr>
          <p:spPr>
            <a:xfrm>
              <a:off x="664879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8"/>
            <p:cNvSpPr/>
            <p:nvPr/>
          </p:nvSpPr>
          <p:spPr>
            <a:xfrm>
              <a:off x="5254732" y="455392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8"/>
            <p:cNvSpPr/>
            <p:nvPr/>
          </p:nvSpPr>
          <p:spPr>
            <a:xfrm>
              <a:off x="5533413" y="455429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8"/>
            <p:cNvSpPr/>
            <p:nvPr/>
          </p:nvSpPr>
          <p:spPr>
            <a:xfrm>
              <a:off x="5812425"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8"/>
            <p:cNvSpPr/>
            <p:nvPr/>
          </p:nvSpPr>
          <p:spPr>
            <a:xfrm>
              <a:off x="4697414"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8"/>
            <p:cNvSpPr/>
            <p:nvPr/>
          </p:nvSpPr>
          <p:spPr>
            <a:xfrm>
              <a:off x="4976094" y="455429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8"/>
            <p:cNvSpPr/>
            <p:nvPr/>
          </p:nvSpPr>
          <p:spPr>
            <a:xfrm>
              <a:off x="692743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8"/>
            <p:cNvSpPr/>
            <p:nvPr/>
          </p:nvSpPr>
          <p:spPr>
            <a:xfrm>
              <a:off x="720611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8"/>
            <p:cNvSpPr/>
            <p:nvPr/>
          </p:nvSpPr>
          <p:spPr>
            <a:xfrm>
              <a:off x="748512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8"/>
            <p:cNvSpPr/>
            <p:nvPr/>
          </p:nvSpPr>
          <p:spPr>
            <a:xfrm>
              <a:off x="6091105" y="473893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8"/>
            <p:cNvSpPr/>
            <p:nvPr/>
          </p:nvSpPr>
          <p:spPr>
            <a:xfrm>
              <a:off x="6369744" y="473893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8"/>
            <p:cNvSpPr/>
            <p:nvPr/>
          </p:nvSpPr>
          <p:spPr>
            <a:xfrm>
              <a:off x="664879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8"/>
            <p:cNvSpPr/>
            <p:nvPr/>
          </p:nvSpPr>
          <p:spPr>
            <a:xfrm>
              <a:off x="5254732" y="473781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8"/>
            <p:cNvSpPr/>
            <p:nvPr/>
          </p:nvSpPr>
          <p:spPr>
            <a:xfrm>
              <a:off x="5533413" y="473819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8"/>
            <p:cNvSpPr/>
            <p:nvPr/>
          </p:nvSpPr>
          <p:spPr>
            <a:xfrm>
              <a:off x="5812425"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8"/>
            <p:cNvSpPr/>
            <p:nvPr/>
          </p:nvSpPr>
          <p:spPr>
            <a:xfrm>
              <a:off x="4697414"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8"/>
            <p:cNvSpPr/>
            <p:nvPr/>
          </p:nvSpPr>
          <p:spPr>
            <a:xfrm>
              <a:off x="4976094" y="473819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8"/>
            <p:cNvSpPr/>
            <p:nvPr/>
          </p:nvSpPr>
          <p:spPr>
            <a:xfrm>
              <a:off x="692743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8"/>
            <p:cNvSpPr/>
            <p:nvPr/>
          </p:nvSpPr>
          <p:spPr>
            <a:xfrm>
              <a:off x="720611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8"/>
            <p:cNvSpPr/>
            <p:nvPr/>
          </p:nvSpPr>
          <p:spPr>
            <a:xfrm>
              <a:off x="748512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8"/>
            <p:cNvSpPr/>
            <p:nvPr/>
          </p:nvSpPr>
          <p:spPr>
            <a:xfrm>
              <a:off x="6091105" y="4922872"/>
              <a:ext cx="155103" cy="78485"/>
            </a:xfrm>
            <a:custGeom>
              <a:rect b="b" l="l" r="r" t="t"/>
              <a:pathLst>
                <a:path extrusionOk="0" h="1892" w="3739">
                  <a:moveTo>
                    <a:pt x="304" y="0"/>
                  </a:moveTo>
                  <a:lnTo>
                    <a:pt x="0" y="330"/>
                  </a:lnTo>
                  <a:lnTo>
                    <a:pt x="1722" y="1892"/>
                  </a:lnTo>
                  <a:lnTo>
                    <a:pt x="2025" y="1892"/>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8"/>
            <p:cNvSpPr/>
            <p:nvPr/>
          </p:nvSpPr>
          <p:spPr>
            <a:xfrm>
              <a:off x="6369744" y="4922872"/>
              <a:ext cx="155476" cy="80352"/>
            </a:xfrm>
            <a:custGeom>
              <a:rect b="b" l="l" r="r" t="t"/>
              <a:pathLst>
                <a:path extrusionOk="0" h="1937" w="3748">
                  <a:moveTo>
                    <a:pt x="313" y="0"/>
                  </a:moveTo>
                  <a:lnTo>
                    <a:pt x="1" y="330"/>
                  </a:lnTo>
                  <a:lnTo>
                    <a:pt x="1723" y="1936"/>
                  </a:lnTo>
                  <a:lnTo>
                    <a:pt x="2026" y="1936"/>
                  </a:lnTo>
                  <a:lnTo>
                    <a:pt x="3748"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8"/>
            <p:cNvSpPr/>
            <p:nvPr/>
          </p:nvSpPr>
          <p:spPr>
            <a:xfrm>
              <a:off x="664879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8"/>
            <p:cNvSpPr/>
            <p:nvPr/>
          </p:nvSpPr>
          <p:spPr>
            <a:xfrm>
              <a:off x="5254732" y="4922126"/>
              <a:ext cx="155103" cy="78485"/>
            </a:xfrm>
            <a:custGeom>
              <a:rect b="b" l="l" r="r" t="t"/>
              <a:pathLst>
                <a:path extrusionOk="0" h="1892" w="3739">
                  <a:moveTo>
                    <a:pt x="304" y="1"/>
                  </a:moveTo>
                  <a:lnTo>
                    <a:pt x="1" y="322"/>
                  </a:lnTo>
                  <a:lnTo>
                    <a:pt x="1723" y="1892"/>
                  </a:lnTo>
                  <a:lnTo>
                    <a:pt x="2026" y="1892"/>
                  </a:lnTo>
                  <a:lnTo>
                    <a:pt x="3739" y="322"/>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8"/>
            <p:cNvSpPr/>
            <p:nvPr/>
          </p:nvSpPr>
          <p:spPr>
            <a:xfrm>
              <a:off x="5533413" y="4922126"/>
              <a:ext cx="155476" cy="79978"/>
            </a:xfrm>
            <a:custGeom>
              <a:rect b="b" l="l" r="r" t="t"/>
              <a:pathLst>
                <a:path extrusionOk="0" h="1928" w="3748">
                  <a:moveTo>
                    <a:pt x="313" y="1"/>
                  </a:moveTo>
                  <a:lnTo>
                    <a:pt x="0" y="322"/>
                  </a:lnTo>
                  <a:lnTo>
                    <a:pt x="1722" y="1927"/>
                  </a:lnTo>
                  <a:lnTo>
                    <a:pt x="2025" y="192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8"/>
            <p:cNvSpPr/>
            <p:nvPr/>
          </p:nvSpPr>
          <p:spPr>
            <a:xfrm>
              <a:off x="5812425"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8"/>
            <p:cNvSpPr/>
            <p:nvPr/>
          </p:nvSpPr>
          <p:spPr>
            <a:xfrm>
              <a:off x="4697414"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8"/>
            <p:cNvSpPr/>
            <p:nvPr/>
          </p:nvSpPr>
          <p:spPr>
            <a:xfrm>
              <a:off x="4976094" y="4922126"/>
              <a:ext cx="155103" cy="79978"/>
            </a:xfrm>
            <a:custGeom>
              <a:rect b="b" l="l" r="r" t="t"/>
              <a:pathLst>
                <a:path extrusionOk="0" h="1928" w="3739">
                  <a:moveTo>
                    <a:pt x="304" y="1"/>
                  </a:moveTo>
                  <a:lnTo>
                    <a:pt x="0" y="322"/>
                  </a:lnTo>
                  <a:lnTo>
                    <a:pt x="1713" y="1927"/>
                  </a:lnTo>
                  <a:lnTo>
                    <a:pt x="2016" y="192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8"/>
            <p:cNvSpPr/>
            <p:nvPr/>
          </p:nvSpPr>
          <p:spPr>
            <a:xfrm>
              <a:off x="803868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8"/>
            <p:cNvSpPr/>
            <p:nvPr/>
          </p:nvSpPr>
          <p:spPr>
            <a:xfrm>
              <a:off x="831736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8"/>
            <p:cNvSpPr/>
            <p:nvPr/>
          </p:nvSpPr>
          <p:spPr>
            <a:xfrm>
              <a:off x="859637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8"/>
            <p:cNvSpPr/>
            <p:nvPr/>
          </p:nvSpPr>
          <p:spPr>
            <a:xfrm>
              <a:off x="776004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8"/>
            <p:cNvSpPr/>
            <p:nvPr/>
          </p:nvSpPr>
          <p:spPr>
            <a:xfrm>
              <a:off x="803868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8"/>
            <p:cNvSpPr/>
            <p:nvPr/>
          </p:nvSpPr>
          <p:spPr>
            <a:xfrm>
              <a:off x="831736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8"/>
            <p:cNvSpPr/>
            <p:nvPr/>
          </p:nvSpPr>
          <p:spPr>
            <a:xfrm>
              <a:off x="859637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8"/>
            <p:cNvSpPr/>
            <p:nvPr/>
          </p:nvSpPr>
          <p:spPr>
            <a:xfrm>
              <a:off x="776004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8"/>
            <p:cNvSpPr/>
            <p:nvPr/>
          </p:nvSpPr>
          <p:spPr>
            <a:xfrm>
              <a:off x="803868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8"/>
            <p:cNvSpPr/>
            <p:nvPr/>
          </p:nvSpPr>
          <p:spPr>
            <a:xfrm>
              <a:off x="831736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8"/>
            <p:cNvSpPr/>
            <p:nvPr/>
          </p:nvSpPr>
          <p:spPr>
            <a:xfrm>
              <a:off x="859637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8"/>
            <p:cNvSpPr/>
            <p:nvPr/>
          </p:nvSpPr>
          <p:spPr>
            <a:xfrm>
              <a:off x="776004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8"/>
            <p:cNvSpPr/>
            <p:nvPr/>
          </p:nvSpPr>
          <p:spPr>
            <a:xfrm>
              <a:off x="803868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8"/>
            <p:cNvSpPr/>
            <p:nvPr/>
          </p:nvSpPr>
          <p:spPr>
            <a:xfrm>
              <a:off x="831736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8"/>
            <p:cNvSpPr/>
            <p:nvPr/>
          </p:nvSpPr>
          <p:spPr>
            <a:xfrm>
              <a:off x="859637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8"/>
            <p:cNvSpPr/>
            <p:nvPr/>
          </p:nvSpPr>
          <p:spPr>
            <a:xfrm>
              <a:off x="776004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8"/>
            <p:cNvSpPr/>
            <p:nvPr/>
          </p:nvSpPr>
          <p:spPr>
            <a:xfrm>
              <a:off x="8875041"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8"/>
            <p:cNvSpPr/>
            <p:nvPr/>
          </p:nvSpPr>
          <p:spPr>
            <a:xfrm>
              <a:off x="8875041"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8"/>
            <p:cNvSpPr/>
            <p:nvPr/>
          </p:nvSpPr>
          <p:spPr>
            <a:xfrm>
              <a:off x="8875041"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8"/>
            <p:cNvSpPr/>
            <p:nvPr/>
          </p:nvSpPr>
          <p:spPr>
            <a:xfrm>
              <a:off x="8875041"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5" name="Google Shape;1745;p8"/>
            <p:cNvGrpSpPr/>
            <p:nvPr/>
          </p:nvGrpSpPr>
          <p:grpSpPr>
            <a:xfrm>
              <a:off x="-50" y="4018575"/>
              <a:ext cx="9144103" cy="218169"/>
              <a:chOff x="-50" y="4018575"/>
              <a:chExt cx="9144103" cy="218169"/>
            </a:xfrm>
          </p:grpSpPr>
          <p:sp>
            <p:nvSpPr>
              <p:cNvPr id="1746" name="Google Shape;1746;p8"/>
              <p:cNvSpPr/>
              <p:nvPr/>
            </p:nvSpPr>
            <p:spPr>
              <a:xfrm>
                <a:off x="-50" y="4166374"/>
                <a:ext cx="9144103" cy="13250"/>
              </a:xfrm>
              <a:custGeom>
                <a:rect b="b" l="l" r="r" t="t"/>
                <a:pathLst>
                  <a:path extrusionOk="0" h="447"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8"/>
              <p:cNvSpPr/>
              <p:nvPr/>
            </p:nvSpPr>
            <p:spPr>
              <a:xfrm>
                <a:off x="-50" y="4052125"/>
                <a:ext cx="9144103" cy="13280"/>
              </a:xfrm>
              <a:custGeom>
                <a:rect b="b" l="l" r="r" t="t"/>
                <a:pathLst>
                  <a:path extrusionOk="0" h="448"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8"/>
              <p:cNvSpPr/>
              <p:nvPr/>
            </p:nvSpPr>
            <p:spPr>
              <a:xfrm>
                <a:off x="21169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8"/>
              <p:cNvSpPr/>
              <p:nvPr/>
            </p:nvSpPr>
            <p:spPr>
              <a:xfrm>
                <a:off x="18721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8"/>
              <p:cNvSpPr/>
              <p:nvPr/>
            </p:nvSpPr>
            <p:spPr>
              <a:xfrm>
                <a:off x="162699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8"/>
              <p:cNvSpPr/>
              <p:nvPr/>
            </p:nvSpPr>
            <p:spPr>
              <a:xfrm>
                <a:off x="138211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8"/>
              <p:cNvSpPr/>
              <p:nvPr/>
            </p:nvSpPr>
            <p:spPr>
              <a:xfrm>
                <a:off x="113722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8"/>
              <p:cNvSpPr/>
              <p:nvPr/>
            </p:nvSpPr>
            <p:spPr>
              <a:xfrm>
                <a:off x="89234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8"/>
              <p:cNvSpPr/>
              <p:nvPr/>
            </p:nvSpPr>
            <p:spPr>
              <a:xfrm>
                <a:off x="40257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8"/>
              <p:cNvSpPr/>
              <p:nvPr/>
            </p:nvSpPr>
            <p:spPr>
              <a:xfrm>
                <a:off x="15743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8"/>
              <p:cNvSpPr/>
              <p:nvPr/>
            </p:nvSpPr>
            <p:spPr>
              <a:xfrm>
                <a:off x="23618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8"/>
              <p:cNvSpPr/>
              <p:nvPr/>
            </p:nvSpPr>
            <p:spPr>
              <a:xfrm>
                <a:off x="64746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8"/>
              <p:cNvSpPr/>
              <p:nvPr/>
            </p:nvSpPr>
            <p:spPr>
              <a:xfrm>
                <a:off x="2607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8"/>
              <p:cNvSpPr/>
              <p:nvPr/>
            </p:nvSpPr>
            <p:spPr>
              <a:xfrm>
                <a:off x="28513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8"/>
              <p:cNvSpPr/>
              <p:nvPr/>
            </p:nvSpPr>
            <p:spPr>
              <a:xfrm>
                <a:off x="30962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8"/>
              <p:cNvSpPr/>
              <p:nvPr/>
            </p:nvSpPr>
            <p:spPr>
              <a:xfrm>
                <a:off x="33414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8"/>
              <p:cNvSpPr/>
              <p:nvPr/>
            </p:nvSpPr>
            <p:spPr>
              <a:xfrm>
                <a:off x="53007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8"/>
              <p:cNvSpPr/>
              <p:nvPr/>
            </p:nvSpPr>
            <p:spPr>
              <a:xfrm>
                <a:off x="505586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8"/>
              <p:cNvSpPr/>
              <p:nvPr/>
            </p:nvSpPr>
            <p:spPr>
              <a:xfrm>
                <a:off x="481074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8"/>
              <p:cNvSpPr/>
              <p:nvPr/>
            </p:nvSpPr>
            <p:spPr>
              <a:xfrm>
                <a:off x="456586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8"/>
              <p:cNvSpPr/>
              <p:nvPr/>
            </p:nvSpPr>
            <p:spPr>
              <a:xfrm>
                <a:off x="432097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8"/>
              <p:cNvSpPr/>
              <p:nvPr/>
            </p:nvSpPr>
            <p:spPr>
              <a:xfrm>
                <a:off x="407609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8"/>
              <p:cNvSpPr/>
              <p:nvPr/>
            </p:nvSpPr>
            <p:spPr>
              <a:xfrm>
                <a:off x="358632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8"/>
              <p:cNvSpPr/>
              <p:nvPr/>
            </p:nvSpPr>
            <p:spPr>
              <a:xfrm>
                <a:off x="55456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8"/>
              <p:cNvSpPr/>
              <p:nvPr/>
            </p:nvSpPr>
            <p:spPr>
              <a:xfrm>
                <a:off x="383121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8"/>
              <p:cNvSpPr/>
              <p:nvPr/>
            </p:nvSpPr>
            <p:spPr>
              <a:xfrm>
                <a:off x="57907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8"/>
              <p:cNvSpPr/>
              <p:nvPr/>
            </p:nvSpPr>
            <p:spPr>
              <a:xfrm>
                <a:off x="60351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8"/>
              <p:cNvSpPr/>
              <p:nvPr/>
            </p:nvSpPr>
            <p:spPr>
              <a:xfrm>
                <a:off x="6280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8"/>
              <p:cNvSpPr/>
              <p:nvPr/>
            </p:nvSpPr>
            <p:spPr>
              <a:xfrm>
                <a:off x="65251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8"/>
              <p:cNvSpPr/>
              <p:nvPr/>
            </p:nvSpPr>
            <p:spPr>
              <a:xfrm>
                <a:off x="70146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8"/>
              <p:cNvSpPr/>
              <p:nvPr/>
            </p:nvSpPr>
            <p:spPr>
              <a:xfrm>
                <a:off x="67698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8"/>
              <p:cNvSpPr/>
              <p:nvPr/>
            </p:nvSpPr>
            <p:spPr>
              <a:xfrm>
                <a:off x="72595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8"/>
              <p:cNvSpPr/>
              <p:nvPr/>
            </p:nvSpPr>
            <p:spPr>
              <a:xfrm>
                <a:off x="75047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8"/>
              <p:cNvSpPr/>
              <p:nvPr/>
            </p:nvSpPr>
            <p:spPr>
              <a:xfrm>
                <a:off x="77490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8"/>
              <p:cNvSpPr/>
              <p:nvPr/>
            </p:nvSpPr>
            <p:spPr>
              <a:xfrm>
                <a:off x="79939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8"/>
              <p:cNvSpPr/>
              <p:nvPr/>
            </p:nvSpPr>
            <p:spPr>
              <a:xfrm>
                <a:off x="82391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8"/>
              <p:cNvSpPr/>
              <p:nvPr/>
            </p:nvSpPr>
            <p:spPr>
              <a:xfrm>
                <a:off x="848380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8"/>
              <p:cNvSpPr/>
              <p:nvPr/>
            </p:nvSpPr>
            <p:spPr>
              <a:xfrm>
                <a:off x="872895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8"/>
              <p:cNvSpPr/>
              <p:nvPr/>
            </p:nvSpPr>
            <p:spPr>
              <a:xfrm>
                <a:off x="897332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85" name="Google Shape;1785;p8"/>
          <p:cNvGrpSpPr/>
          <p:nvPr/>
        </p:nvGrpSpPr>
        <p:grpSpPr>
          <a:xfrm>
            <a:off x="7982026" y="3145521"/>
            <a:ext cx="897729" cy="1091369"/>
            <a:chOff x="6829450" y="3270550"/>
            <a:chExt cx="1540636" cy="1872952"/>
          </a:xfrm>
        </p:grpSpPr>
        <p:sp>
          <p:nvSpPr>
            <p:cNvPr id="1786" name="Google Shape;1786;p8"/>
            <p:cNvSpPr/>
            <p:nvPr/>
          </p:nvSpPr>
          <p:spPr>
            <a:xfrm>
              <a:off x="6829450" y="3270550"/>
              <a:ext cx="1540636" cy="1508750"/>
            </a:xfrm>
            <a:custGeom>
              <a:rect b="b" l="l" r="r" t="t"/>
              <a:pathLst>
                <a:path extrusionOk="0" h="30377" w="31019">
                  <a:moveTo>
                    <a:pt x="15505" y="0"/>
                  </a:moveTo>
                  <a:cubicBezTo>
                    <a:pt x="6941" y="0"/>
                    <a:pt x="0" y="6798"/>
                    <a:pt x="0" y="15193"/>
                  </a:cubicBezTo>
                  <a:cubicBezTo>
                    <a:pt x="0" y="23578"/>
                    <a:pt x="6941" y="30376"/>
                    <a:pt x="15505" y="30376"/>
                  </a:cubicBezTo>
                  <a:cubicBezTo>
                    <a:pt x="24069" y="30376"/>
                    <a:pt x="31018" y="23578"/>
                    <a:pt x="31018" y="15193"/>
                  </a:cubicBezTo>
                  <a:cubicBezTo>
                    <a:pt x="31018" y="6798"/>
                    <a:pt x="24069" y="0"/>
                    <a:pt x="15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8"/>
            <p:cNvSpPr/>
            <p:nvPr/>
          </p:nvSpPr>
          <p:spPr>
            <a:xfrm>
              <a:off x="7588414" y="3270550"/>
              <a:ext cx="22201" cy="1508750"/>
            </a:xfrm>
            <a:custGeom>
              <a:rect b="b" l="l" r="r" t="t"/>
              <a:pathLst>
                <a:path extrusionOk="0" h="30377" w="447">
                  <a:moveTo>
                    <a:pt x="1" y="0"/>
                  </a:moveTo>
                  <a:lnTo>
                    <a:pt x="1" y="30376"/>
                  </a:lnTo>
                  <a:lnTo>
                    <a:pt x="447" y="30376"/>
                  </a:lnTo>
                  <a:lnTo>
                    <a:pt x="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8"/>
            <p:cNvSpPr/>
            <p:nvPr/>
          </p:nvSpPr>
          <p:spPr>
            <a:xfrm>
              <a:off x="7588414" y="4779241"/>
              <a:ext cx="22201" cy="364261"/>
            </a:xfrm>
            <a:custGeom>
              <a:rect b="b" l="l" r="r" t="t"/>
              <a:pathLst>
                <a:path extrusionOk="0" h="7334" w="447">
                  <a:moveTo>
                    <a:pt x="1" y="0"/>
                  </a:moveTo>
                  <a:lnTo>
                    <a:pt x="1" y="7333"/>
                  </a:lnTo>
                  <a:lnTo>
                    <a:pt x="447" y="7333"/>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8"/>
            <p:cNvSpPr/>
            <p:nvPr/>
          </p:nvSpPr>
          <p:spPr>
            <a:xfrm>
              <a:off x="6852893" y="3814654"/>
              <a:ext cx="754648" cy="747943"/>
            </a:xfrm>
            <a:custGeom>
              <a:rect b="b" l="l" r="r" t="t"/>
              <a:pathLst>
                <a:path extrusionOk="0" h="15059" w="15194">
                  <a:moveTo>
                    <a:pt x="135" y="0"/>
                  </a:moveTo>
                  <a:cubicBezTo>
                    <a:pt x="90" y="161"/>
                    <a:pt x="45" y="330"/>
                    <a:pt x="1" y="491"/>
                  </a:cubicBezTo>
                  <a:lnTo>
                    <a:pt x="14881" y="15059"/>
                  </a:lnTo>
                  <a:lnTo>
                    <a:pt x="15193" y="14747"/>
                  </a:lnTo>
                  <a:lnTo>
                    <a:pt x="1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8"/>
            <p:cNvSpPr/>
            <p:nvPr/>
          </p:nvSpPr>
          <p:spPr>
            <a:xfrm>
              <a:off x="7131178" y="3412747"/>
              <a:ext cx="476361" cy="464441"/>
            </a:xfrm>
            <a:custGeom>
              <a:rect b="b" l="l" r="r" t="t"/>
              <a:pathLst>
                <a:path extrusionOk="0" h="9351" w="9591">
                  <a:moveTo>
                    <a:pt x="366" y="1"/>
                  </a:moveTo>
                  <a:cubicBezTo>
                    <a:pt x="250" y="90"/>
                    <a:pt x="125" y="179"/>
                    <a:pt x="0" y="268"/>
                  </a:cubicBezTo>
                  <a:lnTo>
                    <a:pt x="9278" y="9350"/>
                  </a:lnTo>
                  <a:lnTo>
                    <a:pt x="9590" y="9029"/>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8"/>
            <p:cNvSpPr/>
            <p:nvPr/>
          </p:nvSpPr>
          <p:spPr>
            <a:xfrm>
              <a:off x="7591990" y="3528869"/>
              <a:ext cx="602616" cy="591540"/>
            </a:xfrm>
            <a:custGeom>
              <a:rect b="b" l="l" r="r" t="t"/>
              <a:pathLst>
                <a:path extrusionOk="0" h="11910" w="12133">
                  <a:moveTo>
                    <a:pt x="11838" y="0"/>
                  </a:moveTo>
                  <a:lnTo>
                    <a:pt x="0" y="11597"/>
                  </a:lnTo>
                  <a:lnTo>
                    <a:pt x="312" y="11910"/>
                  </a:lnTo>
                  <a:lnTo>
                    <a:pt x="12133" y="339"/>
                  </a:lnTo>
                  <a:cubicBezTo>
                    <a:pt x="12035" y="223"/>
                    <a:pt x="11936" y="107"/>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8"/>
            <p:cNvSpPr/>
            <p:nvPr/>
          </p:nvSpPr>
          <p:spPr>
            <a:xfrm>
              <a:off x="7591990" y="3287834"/>
              <a:ext cx="197180" cy="183472"/>
            </a:xfrm>
            <a:custGeom>
              <a:rect b="b" l="l" r="r" t="t"/>
              <a:pathLst>
                <a:path extrusionOk="0" h="3694" w="3970">
                  <a:moveTo>
                    <a:pt x="3453" y="0"/>
                  </a:moveTo>
                  <a:lnTo>
                    <a:pt x="0" y="3381"/>
                  </a:lnTo>
                  <a:lnTo>
                    <a:pt x="312" y="3693"/>
                  </a:lnTo>
                  <a:lnTo>
                    <a:pt x="3970" y="116"/>
                  </a:lnTo>
                  <a:cubicBezTo>
                    <a:pt x="3800" y="72"/>
                    <a:pt x="3622" y="36"/>
                    <a:pt x="3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8"/>
            <p:cNvSpPr/>
            <p:nvPr/>
          </p:nvSpPr>
          <p:spPr>
            <a:xfrm>
              <a:off x="7591990" y="3992314"/>
              <a:ext cx="778091" cy="777197"/>
            </a:xfrm>
            <a:custGeom>
              <a:rect b="b" l="l" r="r" t="t"/>
              <a:pathLst>
                <a:path extrusionOk="0" h="15648" w="15666">
                  <a:moveTo>
                    <a:pt x="15648" y="1"/>
                  </a:moveTo>
                  <a:lnTo>
                    <a:pt x="0" y="15327"/>
                  </a:lnTo>
                  <a:lnTo>
                    <a:pt x="312" y="15648"/>
                  </a:lnTo>
                  <a:lnTo>
                    <a:pt x="15665" y="616"/>
                  </a:lnTo>
                  <a:cubicBezTo>
                    <a:pt x="15665" y="411"/>
                    <a:pt x="15657" y="206"/>
                    <a:pt x="156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94" name="Shape 1794"/>
        <p:cNvGrpSpPr/>
        <p:nvPr/>
      </p:nvGrpSpPr>
      <p:grpSpPr>
        <a:xfrm>
          <a:off x="0" y="0"/>
          <a:ext cx="0" cy="0"/>
          <a:chOff x="0" y="0"/>
          <a:chExt cx="0" cy="0"/>
        </a:xfrm>
      </p:grpSpPr>
      <p:sp>
        <p:nvSpPr>
          <p:cNvPr id="1795" name="Google Shape;1795;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96" name="Google Shape;1796;p9"/>
          <p:cNvSpPr txBox="1"/>
          <p:nvPr>
            <p:ph idx="2" type="title"/>
          </p:nvPr>
        </p:nvSpPr>
        <p:spPr>
          <a:xfrm>
            <a:off x="1013400" y="2105075"/>
            <a:ext cx="21384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97" name="Google Shape;1797;p9"/>
          <p:cNvSpPr txBox="1"/>
          <p:nvPr>
            <p:ph idx="1" type="subTitle"/>
          </p:nvPr>
        </p:nvSpPr>
        <p:spPr>
          <a:xfrm>
            <a:off x="1013400" y="2513300"/>
            <a:ext cx="2138400" cy="136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798" name="Google Shape;1798;p9"/>
          <p:cNvSpPr txBox="1"/>
          <p:nvPr>
            <p:ph idx="3" type="title"/>
          </p:nvPr>
        </p:nvSpPr>
        <p:spPr>
          <a:xfrm>
            <a:off x="3502873" y="2105075"/>
            <a:ext cx="21384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99" name="Google Shape;1799;p9"/>
          <p:cNvSpPr txBox="1"/>
          <p:nvPr>
            <p:ph idx="4" type="subTitle"/>
          </p:nvPr>
        </p:nvSpPr>
        <p:spPr>
          <a:xfrm>
            <a:off x="3502871" y="2513455"/>
            <a:ext cx="2138400" cy="136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00" name="Google Shape;1800;p9"/>
          <p:cNvSpPr txBox="1"/>
          <p:nvPr>
            <p:ph idx="5" type="title"/>
          </p:nvPr>
        </p:nvSpPr>
        <p:spPr>
          <a:xfrm>
            <a:off x="5992308" y="2105075"/>
            <a:ext cx="21384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01" name="Google Shape;1801;p9"/>
          <p:cNvSpPr txBox="1"/>
          <p:nvPr>
            <p:ph idx="6" type="subTitle"/>
          </p:nvPr>
        </p:nvSpPr>
        <p:spPr>
          <a:xfrm>
            <a:off x="5992310" y="2513455"/>
            <a:ext cx="2138400" cy="136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1802" name="Google Shape;1802;p9"/>
          <p:cNvGrpSpPr/>
          <p:nvPr/>
        </p:nvGrpSpPr>
        <p:grpSpPr>
          <a:xfrm flipH="1">
            <a:off x="8430901" y="872709"/>
            <a:ext cx="1392257" cy="3830440"/>
            <a:chOff x="-744926" y="1607551"/>
            <a:chExt cx="1339223" cy="3684532"/>
          </a:xfrm>
        </p:grpSpPr>
        <p:sp>
          <p:nvSpPr>
            <p:cNvPr id="1803" name="Google Shape;1803;p9"/>
            <p:cNvSpPr/>
            <p:nvPr/>
          </p:nvSpPr>
          <p:spPr>
            <a:xfrm flipH="1">
              <a:off x="-744926" y="1607551"/>
              <a:ext cx="1339223" cy="591290"/>
            </a:xfrm>
            <a:custGeom>
              <a:rect b="b" l="l" r="r" t="t"/>
              <a:pathLst>
                <a:path extrusionOk="0" h="14212" w="32189">
                  <a:moveTo>
                    <a:pt x="16094" y="1"/>
                  </a:moveTo>
                  <a:cubicBezTo>
                    <a:pt x="8012" y="1"/>
                    <a:pt x="251" y="6326"/>
                    <a:pt x="1" y="14212"/>
                  </a:cubicBezTo>
                  <a:lnTo>
                    <a:pt x="32188" y="14212"/>
                  </a:lnTo>
                  <a:cubicBezTo>
                    <a:pt x="32188" y="5630"/>
                    <a:pt x="24177" y="1"/>
                    <a:pt x="160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9"/>
            <p:cNvSpPr/>
            <p:nvPr/>
          </p:nvSpPr>
          <p:spPr>
            <a:xfrm flipH="1">
              <a:off x="-744926" y="2198793"/>
              <a:ext cx="1339223" cy="3093290"/>
            </a:xfrm>
            <a:custGeom>
              <a:rect b="b" l="l" r="r" t="t"/>
              <a:pathLst>
                <a:path extrusionOk="0" h="74349" w="32189">
                  <a:moveTo>
                    <a:pt x="1" y="1"/>
                  </a:moveTo>
                  <a:lnTo>
                    <a:pt x="1" y="74348"/>
                  </a:lnTo>
                  <a:lnTo>
                    <a:pt x="32188" y="74348"/>
                  </a:lnTo>
                  <a:lnTo>
                    <a:pt x="3218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9"/>
            <p:cNvSpPr/>
            <p:nvPr/>
          </p:nvSpPr>
          <p:spPr>
            <a:xfrm flipH="1">
              <a:off x="-302114" y="2324979"/>
              <a:ext cx="181564" cy="318861"/>
            </a:xfrm>
            <a:custGeom>
              <a:rect b="b" l="l" r="r" t="t"/>
              <a:pathLst>
                <a:path extrusionOk="0" h="7664" w="4364">
                  <a:moveTo>
                    <a:pt x="3908" y="456"/>
                  </a:moveTo>
                  <a:lnTo>
                    <a:pt x="3908" y="7209"/>
                  </a:lnTo>
                  <a:lnTo>
                    <a:pt x="456" y="7209"/>
                  </a:lnTo>
                  <a:lnTo>
                    <a:pt x="456" y="456"/>
                  </a:lnTo>
                  <a:close/>
                  <a:moveTo>
                    <a:pt x="224" y="1"/>
                  </a:moveTo>
                  <a:lnTo>
                    <a:pt x="1" y="233"/>
                  </a:lnTo>
                  <a:lnTo>
                    <a:pt x="1" y="7441"/>
                  </a:lnTo>
                  <a:lnTo>
                    <a:pt x="224" y="7664"/>
                  </a:lnTo>
                  <a:lnTo>
                    <a:pt x="4140" y="7664"/>
                  </a:lnTo>
                  <a:lnTo>
                    <a:pt x="4363" y="7441"/>
                  </a:lnTo>
                  <a:lnTo>
                    <a:pt x="4363" y="233"/>
                  </a:lnTo>
                  <a:lnTo>
                    <a:pt x="41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9"/>
            <p:cNvSpPr/>
            <p:nvPr/>
          </p:nvSpPr>
          <p:spPr>
            <a:xfrm flipH="1">
              <a:off x="60512" y="2198793"/>
              <a:ext cx="18972" cy="2996392"/>
            </a:xfrm>
            <a:custGeom>
              <a:rect b="b" l="l" r="r" t="t"/>
              <a:pathLst>
                <a:path extrusionOk="0" h="72020" w="456">
                  <a:moveTo>
                    <a:pt x="0" y="1"/>
                  </a:moveTo>
                  <a:lnTo>
                    <a:pt x="0" y="72020"/>
                  </a:lnTo>
                  <a:lnTo>
                    <a:pt x="455" y="72020"/>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9"/>
            <p:cNvSpPr/>
            <p:nvPr/>
          </p:nvSpPr>
          <p:spPr>
            <a:xfrm flipH="1">
              <a:off x="301028" y="2198793"/>
              <a:ext cx="18972" cy="2996392"/>
            </a:xfrm>
            <a:custGeom>
              <a:rect b="b" l="l" r="r" t="t"/>
              <a:pathLst>
                <a:path extrusionOk="0" h="72020" w="456">
                  <a:moveTo>
                    <a:pt x="1" y="1"/>
                  </a:moveTo>
                  <a:lnTo>
                    <a:pt x="1" y="72020"/>
                  </a:lnTo>
                  <a:lnTo>
                    <a:pt x="456" y="72020"/>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9"/>
            <p:cNvSpPr/>
            <p:nvPr/>
          </p:nvSpPr>
          <p:spPr>
            <a:xfrm flipH="1">
              <a:off x="69787" y="229494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9"/>
            <p:cNvSpPr/>
            <p:nvPr/>
          </p:nvSpPr>
          <p:spPr>
            <a:xfrm flipH="1">
              <a:off x="69787" y="251798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9"/>
            <p:cNvSpPr/>
            <p:nvPr/>
          </p:nvSpPr>
          <p:spPr>
            <a:xfrm flipH="1">
              <a:off x="69787" y="274069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9"/>
            <p:cNvSpPr/>
            <p:nvPr/>
          </p:nvSpPr>
          <p:spPr>
            <a:xfrm flipH="1">
              <a:off x="69787" y="296373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9"/>
            <p:cNvSpPr/>
            <p:nvPr/>
          </p:nvSpPr>
          <p:spPr>
            <a:xfrm flipH="1">
              <a:off x="69787" y="3186441"/>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9"/>
            <p:cNvSpPr/>
            <p:nvPr/>
          </p:nvSpPr>
          <p:spPr>
            <a:xfrm flipH="1">
              <a:off x="69787" y="3409483"/>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9"/>
            <p:cNvSpPr/>
            <p:nvPr/>
          </p:nvSpPr>
          <p:spPr>
            <a:xfrm flipH="1">
              <a:off x="69787" y="407794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9"/>
            <p:cNvSpPr/>
            <p:nvPr/>
          </p:nvSpPr>
          <p:spPr>
            <a:xfrm flipH="1">
              <a:off x="69787" y="430102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9"/>
            <p:cNvSpPr/>
            <p:nvPr/>
          </p:nvSpPr>
          <p:spPr>
            <a:xfrm flipH="1">
              <a:off x="69787" y="3632191"/>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9"/>
            <p:cNvSpPr/>
            <p:nvPr/>
          </p:nvSpPr>
          <p:spPr>
            <a:xfrm flipH="1">
              <a:off x="69787" y="3855274"/>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9"/>
            <p:cNvSpPr/>
            <p:nvPr/>
          </p:nvSpPr>
          <p:spPr>
            <a:xfrm flipH="1">
              <a:off x="69787" y="4523692"/>
              <a:ext cx="240560" cy="18972"/>
            </a:xfrm>
            <a:custGeom>
              <a:rect b="b" l="l" r="r" t="t"/>
              <a:pathLst>
                <a:path extrusionOk="0" h="456" w="5782">
                  <a:moveTo>
                    <a:pt x="1" y="1"/>
                  </a:moveTo>
                  <a:lnTo>
                    <a:pt x="1" y="456"/>
                  </a:lnTo>
                  <a:lnTo>
                    <a:pt x="5781" y="456"/>
                  </a:lnTo>
                  <a:lnTo>
                    <a:pt x="57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9"/>
            <p:cNvSpPr/>
            <p:nvPr/>
          </p:nvSpPr>
          <p:spPr>
            <a:xfrm flipH="1">
              <a:off x="69787" y="4746775"/>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9"/>
            <p:cNvSpPr/>
            <p:nvPr/>
          </p:nvSpPr>
          <p:spPr>
            <a:xfrm flipH="1">
              <a:off x="69787" y="4969850"/>
              <a:ext cx="240560" cy="18972"/>
            </a:xfrm>
            <a:custGeom>
              <a:rect b="b" l="l" r="r" t="t"/>
              <a:pathLst>
                <a:path extrusionOk="0" h="456" w="5782">
                  <a:moveTo>
                    <a:pt x="1" y="0"/>
                  </a:moveTo>
                  <a:lnTo>
                    <a:pt x="1" y="455"/>
                  </a:lnTo>
                  <a:lnTo>
                    <a:pt x="5781" y="455"/>
                  </a:lnTo>
                  <a:lnTo>
                    <a:pt x="57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1" name="Google Shape;1821;p9"/>
          <p:cNvGrpSpPr/>
          <p:nvPr/>
        </p:nvGrpSpPr>
        <p:grpSpPr>
          <a:xfrm>
            <a:off x="50" y="4604100"/>
            <a:ext cx="9144025" cy="709198"/>
            <a:chOff x="50" y="4604100"/>
            <a:chExt cx="9144025" cy="709198"/>
          </a:xfrm>
        </p:grpSpPr>
        <p:sp>
          <p:nvSpPr>
            <p:cNvPr id="1822" name="Google Shape;1822;p9"/>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9"/>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9"/>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9"/>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9"/>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9"/>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9"/>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9"/>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9"/>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9"/>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9"/>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9"/>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9"/>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9"/>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9"/>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9"/>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9"/>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9"/>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9"/>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9"/>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9"/>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9"/>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9"/>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9"/>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9"/>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9"/>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9"/>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9"/>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9"/>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9"/>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9"/>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9"/>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9"/>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9"/>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9"/>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9"/>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9"/>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9"/>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9"/>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9"/>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9"/>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9"/>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9"/>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9"/>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9"/>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9"/>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9"/>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9"/>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9"/>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9"/>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9"/>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9"/>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9"/>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9"/>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9"/>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9"/>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9"/>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9"/>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9"/>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9"/>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9"/>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9"/>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9"/>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9"/>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9"/>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9"/>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9"/>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9"/>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9"/>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9"/>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9"/>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9"/>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9"/>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9"/>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9"/>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9"/>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9"/>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9"/>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9"/>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9"/>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9"/>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9"/>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9"/>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9"/>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9"/>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9"/>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9"/>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9"/>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9"/>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9"/>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9"/>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9"/>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9"/>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9"/>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9"/>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9"/>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9"/>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9"/>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9"/>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9"/>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2" name="Google Shape;1922;p9"/>
          <p:cNvGrpSpPr/>
          <p:nvPr/>
        </p:nvGrpSpPr>
        <p:grpSpPr>
          <a:xfrm>
            <a:off x="127153" y="3245713"/>
            <a:ext cx="461150" cy="1358395"/>
            <a:chOff x="6488875" y="1947200"/>
            <a:chExt cx="258275" cy="760750"/>
          </a:xfrm>
        </p:grpSpPr>
        <p:sp>
          <p:nvSpPr>
            <p:cNvPr id="1923" name="Google Shape;1923;p9"/>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9"/>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9"/>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9"/>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9"/>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9"/>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9"/>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9"/>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9"/>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9"/>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9"/>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9"/>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9"/>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9"/>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37" name="Shape 1937"/>
        <p:cNvGrpSpPr/>
        <p:nvPr/>
      </p:nvGrpSpPr>
      <p:grpSpPr>
        <a:xfrm>
          <a:off x="0" y="0"/>
          <a:ext cx="0" cy="0"/>
          <a:chOff x="0" y="0"/>
          <a:chExt cx="0" cy="0"/>
        </a:xfrm>
      </p:grpSpPr>
      <p:sp>
        <p:nvSpPr>
          <p:cNvPr id="1938" name="Google Shape;1938;p10"/>
          <p:cNvSpPr txBox="1"/>
          <p:nvPr>
            <p:ph type="title"/>
          </p:nvPr>
        </p:nvSpPr>
        <p:spPr>
          <a:xfrm>
            <a:off x="2785200" y="2398629"/>
            <a:ext cx="5645700" cy="642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39" name="Google Shape;1939;p10"/>
          <p:cNvSpPr txBox="1"/>
          <p:nvPr>
            <p:ph idx="1" type="subTitle"/>
          </p:nvPr>
        </p:nvSpPr>
        <p:spPr>
          <a:xfrm>
            <a:off x="2785200" y="1170650"/>
            <a:ext cx="5645700" cy="1304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1600"/>
              </a:spcBef>
              <a:spcAft>
                <a:spcPts val="0"/>
              </a:spcAft>
              <a:buSzPts val="2500"/>
              <a:buNone/>
              <a:defRPr sz="2500"/>
            </a:lvl3pPr>
            <a:lvl4pPr lvl="3" algn="ctr">
              <a:lnSpc>
                <a:spcPct val="100000"/>
              </a:lnSpc>
              <a:spcBef>
                <a:spcPts val="1600"/>
              </a:spcBef>
              <a:spcAft>
                <a:spcPts val="0"/>
              </a:spcAft>
              <a:buSzPts val="2500"/>
              <a:buNone/>
              <a:defRPr sz="2500"/>
            </a:lvl4pPr>
            <a:lvl5pPr lvl="4" algn="ctr">
              <a:lnSpc>
                <a:spcPct val="100000"/>
              </a:lnSpc>
              <a:spcBef>
                <a:spcPts val="1600"/>
              </a:spcBef>
              <a:spcAft>
                <a:spcPts val="0"/>
              </a:spcAft>
              <a:buSzPts val="2500"/>
              <a:buNone/>
              <a:defRPr sz="2500"/>
            </a:lvl5pPr>
            <a:lvl6pPr lvl="5" algn="ctr">
              <a:lnSpc>
                <a:spcPct val="100000"/>
              </a:lnSpc>
              <a:spcBef>
                <a:spcPts val="1600"/>
              </a:spcBef>
              <a:spcAft>
                <a:spcPts val="0"/>
              </a:spcAft>
              <a:buSzPts val="2500"/>
              <a:buNone/>
              <a:defRPr sz="2500"/>
            </a:lvl6pPr>
            <a:lvl7pPr lvl="6" algn="ctr">
              <a:lnSpc>
                <a:spcPct val="100000"/>
              </a:lnSpc>
              <a:spcBef>
                <a:spcPts val="1600"/>
              </a:spcBef>
              <a:spcAft>
                <a:spcPts val="0"/>
              </a:spcAft>
              <a:buSzPts val="2500"/>
              <a:buNone/>
              <a:defRPr sz="2500"/>
            </a:lvl7pPr>
            <a:lvl8pPr lvl="7" algn="ctr">
              <a:lnSpc>
                <a:spcPct val="100000"/>
              </a:lnSpc>
              <a:spcBef>
                <a:spcPts val="1600"/>
              </a:spcBef>
              <a:spcAft>
                <a:spcPts val="0"/>
              </a:spcAft>
              <a:buSzPts val="2500"/>
              <a:buNone/>
              <a:defRPr sz="2500"/>
            </a:lvl8pPr>
            <a:lvl9pPr lvl="8" algn="ctr">
              <a:lnSpc>
                <a:spcPct val="100000"/>
              </a:lnSpc>
              <a:spcBef>
                <a:spcPts val="1600"/>
              </a:spcBef>
              <a:spcAft>
                <a:spcPts val="1600"/>
              </a:spcAft>
              <a:buSzPts val="2500"/>
              <a:buNone/>
              <a:defRPr sz="2500"/>
            </a:lvl9pPr>
          </a:lstStyle>
          <a:p/>
        </p:txBody>
      </p:sp>
      <p:grpSp>
        <p:nvGrpSpPr>
          <p:cNvPr id="1940" name="Google Shape;1940;p10"/>
          <p:cNvGrpSpPr/>
          <p:nvPr/>
        </p:nvGrpSpPr>
        <p:grpSpPr>
          <a:xfrm>
            <a:off x="-180499" y="652791"/>
            <a:ext cx="1787186" cy="4042447"/>
            <a:chOff x="-68302" y="1858975"/>
            <a:chExt cx="889723" cy="2012469"/>
          </a:xfrm>
        </p:grpSpPr>
        <p:sp>
          <p:nvSpPr>
            <p:cNvPr id="1941" name="Google Shape;1941;p10"/>
            <p:cNvSpPr/>
            <p:nvPr/>
          </p:nvSpPr>
          <p:spPr>
            <a:xfrm flipH="1">
              <a:off x="-68302" y="2426502"/>
              <a:ext cx="889723" cy="1444942"/>
            </a:xfrm>
            <a:custGeom>
              <a:rect b="b" l="l" r="r" t="t"/>
              <a:pathLst>
                <a:path extrusionOk="0" h="34730" w="21385">
                  <a:moveTo>
                    <a:pt x="11857" y="455"/>
                  </a:moveTo>
                  <a:lnTo>
                    <a:pt x="20742" y="33864"/>
                  </a:lnTo>
                  <a:lnTo>
                    <a:pt x="10840" y="24765"/>
                  </a:lnTo>
                  <a:lnTo>
                    <a:pt x="10536" y="24765"/>
                  </a:lnTo>
                  <a:lnTo>
                    <a:pt x="634" y="33864"/>
                  </a:lnTo>
                  <a:lnTo>
                    <a:pt x="9519" y="455"/>
                  </a:lnTo>
                  <a:close/>
                  <a:moveTo>
                    <a:pt x="9341" y="0"/>
                  </a:moveTo>
                  <a:lnTo>
                    <a:pt x="9127" y="170"/>
                  </a:lnTo>
                  <a:lnTo>
                    <a:pt x="1" y="34506"/>
                  </a:lnTo>
                  <a:lnTo>
                    <a:pt x="366" y="34729"/>
                  </a:lnTo>
                  <a:lnTo>
                    <a:pt x="10688" y="25238"/>
                  </a:lnTo>
                  <a:lnTo>
                    <a:pt x="21010" y="34729"/>
                  </a:lnTo>
                  <a:lnTo>
                    <a:pt x="21384" y="34506"/>
                  </a:lnTo>
                  <a:lnTo>
                    <a:pt x="12258" y="170"/>
                  </a:lnTo>
                  <a:lnTo>
                    <a:pt x="12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0"/>
            <p:cNvSpPr/>
            <p:nvPr/>
          </p:nvSpPr>
          <p:spPr>
            <a:xfrm flipH="1">
              <a:off x="114680" y="3192897"/>
              <a:ext cx="524140" cy="275467"/>
            </a:xfrm>
            <a:custGeom>
              <a:rect b="b" l="l" r="r" t="t"/>
              <a:pathLst>
                <a:path extrusionOk="0" h="6621" w="12598">
                  <a:moveTo>
                    <a:pt x="11892" y="456"/>
                  </a:moveTo>
                  <a:lnTo>
                    <a:pt x="6290" y="6130"/>
                  </a:lnTo>
                  <a:lnTo>
                    <a:pt x="705" y="456"/>
                  </a:lnTo>
                  <a:close/>
                  <a:moveTo>
                    <a:pt x="161" y="1"/>
                  </a:moveTo>
                  <a:lnTo>
                    <a:pt x="1" y="393"/>
                  </a:lnTo>
                  <a:lnTo>
                    <a:pt x="6129" y="6620"/>
                  </a:lnTo>
                  <a:lnTo>
                    <a:pt x="6451" y="6620"/>
                  </a:lnTo>
                  <a:lnTo>
                    <a:pt x="12597" y="393"/>
                  </a:lnTo>
                  <a:lnTo>
                    <a:pt x="12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0"/>
            <p:cNvSpPr/>
            <p:nvPr/>
          </p:nvSpPr>
          <p:spPr>
            <a:xfrm flipH="1">
              <a:off x="367101" y="2436112"/>
              <a:ext cx="18972" cy="1428258"/>
            </a:xfrm>
            <a:custGeom>
              <a:rect b="b" l="l" r="r" t="t"/>
              <a:pathLst>
                <a:path extrusionOk="0" h="34329" w="456">
                  <a:moveTo>
                    <a:pt x="1" y="1"/>
                  </a:moveTo>
                  <a:lnTo>
                    <a:pt x="1" y="34329"/>
                  </a:lnTo>
                  <a:lnTo>
                    <a:pt x="456" y="34329"/>
                  </a:lnTo>
                  <a:lnTo>
                    <a:pt x="4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0"/>
            <p:cNvSpPr/>
            <p:nvPr/>
          </p:nvSpPr>
          <p:spPr>
            <a:xfrm flipH="1">
              <a:off x="50108" y="3451968"/>
              <a:ext cx="652907" cy="18972"/>
            </a:xfrm>
            <a:custGeom>
              <a:rect b="b" l="l" r="r" t="t"/>
              <a:pathLst>
                <a:path extrusionOk="0" h="456" w="15693">
                  <a:moveTo>
                    <a:pt x="0" y="1"/>
                  </a:moveTo>
                  <a:lnTo>
                    <a:pt x="0" y="456"/>
                  </a:lnTo>
                  <a:lnTo>
                    <a:pt x="15692" y="456"/>
                  </a:lnTo>
                  <a:lnTo>
                    <a:pt x="156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0"/>
            <p:cNvSpPr/>
            <p:nvPr/>
          </p:nvSpPr>
          <p:spPr>
            <a:xfrm flipH="1">
              <a:off x="214159" y="2845126"/>
              <a:ext cx="325185" cy="18972"/>
            </a:xfrm>
            <a:custGeom>
              <a:rect b="b" l="l" r="r" t="t"/>
              <a:pathLst>
                <a:path extrusionOk="0" h="456" w="7816">
                  <a:moveTo>
                    <a:pt x="0" y="1"/>
                  </a:moveTo>
                  <a:lnTo>
                    <a:pt x="0" y="456"/>
                  </a:lnTo>
                  <a:lnTo>
                    <a:pt x="7815" y="456"/>
                  </a:lnTo>
                  <a:lnTo>
                    <a:pt x="7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0"/>
            <p:cNvSpPr/>
            <p:nvPr/>
          </p:nvSpPr>
          <p:spPr>
            <a:xfrm flipH="1">
              <a:off x="41953" y="1858975"/>
              <a:ext cx="669591" cy="655528"/>
            </a:xfrm>
            <a:custGeom>
              <a:rect b="b" l="l" r="r" t="t"/>
              <a:pathLst>
                <a:path extrusionOk="0" h="15756" w="16094">
                  <a:moveTo>
                    <a:pt x="8047" y="1"/>
                  </a:moveTo>
                  <a:cubicBezTo>
                    <a:pt x="3604" y="1"/>
                    <a:pt x="0" y="3525"/>
                    <a:pt x="0" y="7878"/>
                  </a:cubicBezTo>
                  <a:cubicBezTo>
                    <a:pt x="0" y="12232"/>
                    <a:pt x="3604" y="15755"/>
                    <a:pt x="8047" y="15755"/>
                  </a:cubicBezTo>
                  <a:cubicBezTo>
                    <a:pt x="12490" y="15755"/>
                    <a:pt x="16094" y="12232"/>
                    <a:pt x="16094" y="7878"/>
                  </a:cubicBezTo>
                  <a:cubicBezTo>
                    <a:pt x="16094" y="3525"/>
                    <a:pt x="12490" y="1"/>
                    <a:pt x="80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0"/>
            <p:cNvSpPr/>
            <p:nvPr/>
          </p:nvSpPr>
          <p:spPr>
            <a:xfrm flipH="1">
              <a:off x="367101" y="1858975"/>
              <a:ext cx="18972" cy="655528"/>
            </a:xfrm>
            <a:custGeom>
              <a:rect b="b" l="l" r="r" t="t"/>
              <a:pathLst>
                <a:path extrusionOk="0" h="15756" w="456">
                  <a:moveTo>
                    <a:pt x="1" y="1"/>
                  </a:moveTo>
                  <a:lnTo>
                    <a:pt x="1" y="15755"/>
                  </a:lnTo>
                  <a:lnTo>
                    <a:pt x="456" y="15755"/>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0"/>
            <p:cNvSpPr/>
            <p:nvPr/>
          </p:nvSpPr>
          <p:spPr>
            <a:xfrm flipH="1">
              <a:off x="41953" y="2177457"/>
              <a:ext cx="669591" cy="18972"/>
            </a:xfrm>
            <a:custGeom>
              <a:rect b="b" l="l" r="r" t="t"/>
              <a:pathLst>
                <a:path extrusionOk="0" h="456" w="16094">
                  <a:moveTo>
                    <a:pt x="0" y="0"/>
                  </a:moveTo>
                  <a:lnTo>
                    <a:pt x="0" y="455"/>
                  </a:lnTo>
                  <a:lnTo>
                    <a:pt x="16094" y="455"/>
                  </a:lnTo>
                  <a:lnTo>
                    <a:pt x="160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0"/>
            <p:cNvSpPr/>
            <p:nvPr/>
          </p:nvSpPr>
          <p:spPr>
            <a:xfrm flipH="1">
              <a:off x="133236" y="1948050"/>
              <a:ext cx="486654" cy="477376"/>
            </a:xfrm>
            <a:custGeom>
              <a:rect b="b" l="l" r="r" t="t"/>
              <a:pathLst>
                <a:path extrusionOk="0" h="11474" w="11697">
                  <a:moveTo>
                    <a:pt x="313" y="1"/>
                  </a:moveTo>
                  <a:lnTo>
                    <a:pt x="1" y="331"/>
                  </a:lnTo>
                  <a:lnTo>
                    <a:pt x="11375" y="11473"/>
                  </a:lnTo>
                  <a:lnTo>
                    <a:pt x="11696" y="11143"/>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0"/>
            <p:cNvSpPr/>
            <p:nvPr/>
          </p:nvSpPr>
          <p:spPr>
            <a:xfrm flipH="1">
              <a:off x="133236" y="1948050"/>
              <a:ext cx="486654" cy="477376"/>
            </a:xfrm>
            <a:custGeom>
              <a:rect b="b" l="l" r="r" t="t"/>
              <a:pathLst>
                <a:path extrusionOk="0" h="11474" w="11697">
                  <a:moveTo>
                    <a:pt x="11375" y="1"/>
                  </a:moveTo>
                  <a:lnTo>
                    <a:pt x="1" y="11143"/>
                  </a:lnTo>
                  <a:lnTo>
                    <a:pt x="313" y="11473"/>
                  </a:lnTo>
                  <a:lnTo>
                    <a:pt x="11696" y="331"/>
                  </a:lnTo>
                  <a:lnTo>
                    <a:pt x="113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1" name="Google Shape;1951;p10"/>
          <p:cNvGrpSpPr/>
          <p:nvPr/>
        </p:nvGrpSpPr>
        <p:grpSpPr>
          <a:xfrm>
            <a:off x="-50" y="4018575"/>
            <a:ext cx="9144103" cy="1124935"/>
            <a:chOff x="-50" y="4018575"/>
            <a:chExt cx="9144103" cy="1124935"/>
          </a:xfrm>
        </p:grpSpPr>
        <p:sp>
          <p:nvSpPr>
            <p:cNvPr id="1952" name="Google Shape;1952;p10"/>
            <p:cNvSpPr/>
            <p:nvPr/>
          </p:nvSpPr>
          <p:spPr>
            <a:xfrm>
              <a:off x="1875" y="4236952"/>
              <a:ext cx="4521855" cy="906558"/>
            </a:xfrm>
            <a:custGeom>
              <a:rect b="b" l="l" r="r" t="t"/>
              <a:pathLst>
                <a:path extrusionOk="0" h="21688" w="56052">
                  <a:moveTo>
                    <a:pt x="0" y="1"/>
                  </a:moveTo>
                  <a:lnTo>
                    <a:pt x="0" y="21688"/>
                  </a:lnTo>
                  <a:lnTo>
                    <a:pt x="56051" y="21688"/>
                  </a:lnTo>
                  <a:lnTo>
                    <a:pt x="560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3" name="Google Shape;1953;p10"/>
            <p:cNvGrpSpPr/>
            <p:nvPr/>
          </p:nvGrpSpPr>
          <p:grpSpPr>
            <a:xfrm>
              <a:off x="93017" y="4383874"/>
              <a:ext cx="4339573" cy="605852"/>
              <a:chOff x="93017" y="4383874"/>
              <a:chExt cx="4339573" cy="605852"/>
            </a:xfrm>
          </p:grpSpPr>
          <p:sp>
            <p:nvSpPr>
              <p:cNvPr id="1954" name="Google Shape;1954;p10"/>
              <p:cNvSpPr/>
              <p:nvPr/>
            </p:nvSpPr>
            <p:spPr>
              <a:xfrm>
                <a:off x="2844557" y="4465678"/>
                <a:ext cx="18584" cy="524048"/>
              </a:xfrm>
              <a:custGeom>
                <a:rect b="b" l="l" r="r" t="t"/>
                <a:pathLst>
                  <a:path extrusionOk="0" h="12633" w="448">
                    <a:moveTo>
                      <a:pt x="1" y="0"/>
                    </a:moveTo>
                    <a:lnTo>
                      <a:pt x="1" y="12632"/>
                    </a:lnTo>
                    <a:lnTo>
                      <a:pt x="447" y="12632"/>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0"/>
              <p:cNvSpPr/>
              <p:nvPr/>
            </p:nvSpPr>
            <p:spPr>
              <a:xfrm>
                <a:off x="2819045"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0"/>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0"/>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0"/>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0"/>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0"/>
              <p:cNvSpPr/>
              <p:nvPr/>
            </p:nvSpPr>
            <p:spPr>
              <a:xfrm>
                <a:off x="2857541" y="4782812"/>
                <a:ext cx="99226" cy="94124"/>
              </a:xfrm>
              <a:custGeom>
                <a:rect b="b" l="l" r="r" t="t"/>
                <a:pathLst>
                  <a:path extrusionOk="0" h="2269" w="2392">
                    <a:moveTo>
                      <a:pt x="2311" y="0"/>
                    </a:moveTo>
                    <a:lnTo>
                      <a:pt x="0" y="2266"/>
                    </a:lnTo>
                    <a:cubicBezTo>
                      <a:pt x="0" y="2266"/>
                      <a:pt x="39" y="2269"/>
                      <a:pt x="105" y="2269"/>
                    </a:cubicBezTo>
                    <a:cubicBezTo>
                      <a:pt x="396" y="2269"/>
                      <a:pt x="1226"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0"/>
              <p:cNvSpPr/>
              <p:nvPr/>
            </p:nvSpPr>
            <p:spPr>
              <a:xfrm>
                <a:off x="2857541" y="4678068"/>
                <a:ext cx="99226" cy="94165"/>
              </a:xfrm>
              <a:custGeom>
                <a:rect b="b" l="l" r="r" t="t"/>
                <a:pathLst>
                  <a:path extrusionOk="0" h="2270" w="2392">
                    <a:moveTo>
                      <a:pt x="2311" y="1"/>
                    </a:moveTo>
                    <a:lnTo>
                      <a:pt x="0" y="2267"/>
                    </a:lnTo>
                    <a:cubicBezTo>
                      <a:pt x="0" y="2267"/>
                      <a:pt x="39" y="2269"/>
                      <a:pt x="105" y="2269"/>
                    </a:cubicBezTo>
                    <a:cubicBezTo>
                      <a:pt x="396" y="2269"/>
                      <a:pt x="1226"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0"/>
              <p:cNvSpPr/>
              <p:nvPr/>
            </p:nvSpPr>
            <p:spPr>
              <a:xfrm>
                <a:off x="2857541" y="4573367"/>
                <a:ext cx="99226" cy="93792"/>
              </a:xfrm>
              <a:custGeom>
                <a:rect b="b" l="l" r="r" t="t"/>
                <a:pathLst>
                  <a:path extrusionOk="0" h="2261" w="2392">
                    <a:moveTo>
                      <a:pt x="2311" y="0"/>
                    </a:moveTo>
                    <a:lnTo>
                      <a:pt x="0" y="2257"/>
                    </a:lnTo>
                    <a:cubicBezTo>
                      <a:pt x="0" y="2257"/>
                      <a:pt x="47" y="2260"/>
                      <a:pt x="126" y="2260"/>
                    </a:cubicBezTo>
                    <a:cubicBezTo>
                      <a:pt x="433" y="2260"/>
                      <a:pt x="1238"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0"/>
              <p:cNvSpPr/>
              <p:nvPr/>
            </p:nvSpPr>
            <p:spPr>
              <a:xfrm>
                <a:off x="2857541" y="4468250"/>
                <a:ext cx="99226" cy="94124"/>
              </a:xfrm>
              <a:custGeom>
                <a:rect b="b" l="l" r="r" t="t"/>
                <a:pathLst>
                  <a:path extrusionOk="0" h="2269" w="2392">
                    <a:moveTo>
                      <a:pt x="2311" y="0"/>
                    </a:moveTo>
                    <a:lnTo>
                      <a:pt x="0" y="2266"/>
                    </a:lnTo>
                    <a:cubicBezTo>
                      <a:pt x="0" y="2266"/>
                      <a:pt x="39" y="2269"/>
                      <a:pt x="105" y="2269"/>
                    </a:cubicBezTo>
                    <a:cubicBezTo>
                      <a:pt x="396" y="2269"/>
                      <a:pt x="1226"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0"/>
              <p:cNvSpPr/>
              <p:nvPr/>
            </p:nvSpPr>
            <p:spPr>
              <a:xfrm>
                <a:off x="2750931" y="4782812"/>
                <a:ext cx="98853" cy="94124"/>
              </a:xfrm>
              <a:custGeom>
                <a:rect b="b" l="l" r="r" t="t"/>
                <a:pathLst>
                  <a:path extrusionOk="0" h="2269" w="2383">
                    <a:moveTo>
                      <a:pt x="72" y="0"/>
                    </a:moveTo>
                    <a:cubicBezTo>
                      <a:pt x="72" y="0"/>
                      <a:pt x="1" y="1089"/>
                      <a:pt x="634" y="1713"/>
                    </a:cubicBezTo>
                    <a:cubicBezTo>
                      <a:pt x="1157" y="2221"/>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0"/>
              <p:cNvSpPr/>
              <p:nvPr/>
            </p:nvSpPr>
            <p:spPr>
              <a:xfrm>
                <a:off x="2750931" y="4678068"/>
                <a:ext cx="98853" cy="94165"/>
              </a:xfrm>
              <a:custGeom>
                <a:rect b="b" l="l" r="r" t="t"/>
                <a:pathLst>
                  <a:path extrusionOk="0" h="2270" w="2383">
                    <a:moveTo>
                      <a:pt x="72" y="1"/>
                    </a:moveTo>
                    <a:cubicBezTo>
                      <a:pt x="72" y="1"/>
                      <a:pt x="1" y="1089"/>
                      <a:pt x="634" y="1714"/>
                    </a:cubicBezTo>
                    <a:cubicBezTo>
                      <a:pt x="1157" y="2222"/>
                      <a:pt x="1987" y="2269"/>
                      <a:pt x="2278" y="2269"/>
                    </a:cubicBezTo>
                    <a:cubicBezTo>
                      <a:pt x="2345" y="2269"/>
                      <a:pt x="2383" y="2267"/>
                      <a:pt x="2383" y="2267"/>
                    </a:cubicBez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0"/>
              <p:cNvSpPr/>
              <p:nvPr/>
            </p:nvSpPr>
            <p:spPr>
              <a:xfrm>
                <a:off x="2750931" y="4573367"/>
                <a:ext cx="98853" cy="93792"/>
              </a:xfrm>
              <a:custGeom>
                <a:rect b="b" l="l" r="r" t="t"/>
                <a:pathLst>
                  <a:path extrusionOk="0" h="2261" w="2383">
                    <a:moveTo>
                      <a:pt x="72" y="0"/>
                    </a:moveTo>
                    <a:cubicBezTo>
                      <a:pt x="72" y="0"/>
                      <a:pt x="1" y="1079"/>
                      <a:pt x="634" y="1713"/>
                    </a:cubicBezTo>
                    <a:cubicBezTo>
                      <a:pt x="1145" y="2210"/>
                      <a:pt x="1950" y="2260"/>
                      <a:pt x="2257" y="2260"/>
                    </a:cubicBezTo>
                    <a:cubicBezTo>
                      <a:pt x="2337" y="2260"/>
                      <a:pt x="2383" y="2257"/>
                      <a:pt x="2383" y="2257"/>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0"/>
              <p:cNvSpPr/>
              <p:nvPr/>
            </p:nvSpPr>
            <p:spPr>
              <a:xfrm>
                <a:off x="2750931" y="4468250"/>
                <a:ext cx="98853" cy="94124"/>
              </a:xfrm>
              <a:custGeom>
                <a:rect b="b" l="l" r="r" t="t"/>
                <a:pathLst>
                  <a:path extrusionOk="0" h="2269" w="2383">
                    <a:moveTo>
                      <a:pt x="72" y="0"/>
                    </a:moveTo>
                    <a:cubicBezTo>
                      <a:pt x="72" y="1"/>
                      <a:pt x="1" y="1089"/>
                      <a:pt x="634" y="1713"/>
                    </a:cubicBezTo>
                    <a:cubicBezTo>
                      <a:pt x="1157" y="2222"/>
                      <a:pt x="1987" y="2269"/>
                      <a:pt x="2278" y="2269"/>
                    </a:cubicBezTo>
                    <a:cubicBezTo>
                      <a:pt x="2345" y="2269"/>
                      <a:pt x="2383" y="2266"/>
                      <a:pt x="2383" y="2266"/>
                    </a:cubicBez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0"/>
              <p:cNvSpPr/>
              <p:nvPr/>
            </p:nvSpPr>
            <p:spPr>
              <a:xfrm>
                <a:off x="313953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0"/>
              <p:cNvSpPr/>
              <p:nvPr/>
            </p:nvSpPr>
            <p:spPr>
              <a:xfrm>
                <a:off x="3113986"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0"/>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0"/>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0"/>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0"/>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0"/>
              <p:cNvSpPr/>
              <p:nvPr/>
            </p:nvSpPr>
            <p:spPr>
              <a:xfrm>
                <a:off x="3152481" y="4782812"/>
                <a:ext cx="99226" cy="94124"/>
              </a:xfrm>
              <a:custGeom>
                <a:rect b="b" l="l" r="r" t="t"/>
                <a:pathLst>
                  <a:path extrusionOk="0" h="2269" w="2392">
                    <a:moveTo>
                      <a:pt x="2320" y="0"/>
                    </a:moveTo>
                    <a:lnTo>
                      <a:pt x="0" y="2266"/>
                    </a:lnTo>
                    <a:cubicBezTo>
                      <a:pt x="0" y="2266"/>
                      <a:pt x="39" y="2269"/>
                      <a:pt x="106" y="2269"/>
                    </a:cubicBezTo>
                    <a:cubicBezTo>
                      <a:pt x="399" y="2269"/>
                      <a:pt x="1235" y="2221"/>
                      <a:pt x="1758"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0"/>
              <p:cNvSpPr/>
              <p:nvPr/>
            </p:nvSpPr>
            <p:spPr>
              <a:xfrm>
                <a:off x="3152481" y="4678068"/>
                <a:ext cx="99226" cy="94165"/>
              </a:xfrm>
              <a:custGeom>
                <a:rect b="b" l="l" r="r" t="t"/>
                <a:pathLst>
                  <a:path extrusionOk="0" h="2270" w="2392">
                    <a:moveTo>
                      <a:pt x="2320" y="1"/>
                    </a:moveTo>
                    <a:lnTo>
                      <a:pt x="0" y="2267"/>
                    </a:lnTo>
                    <a:cubicBezTo>
                      <a:pt x="0" y="2267"/>
                      <a:pt x="39" y="2269"/>
                      <a:pt x="106" y="2269"/>
                    </a:cubicBezTo>
                    <a:cubicBezTo>
                      <a:pt x="399" y="2269"/>
                      <a:pt x="1235" y="2222"/>
                      <a:pt x="1758"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0"/>
              <p:cNvSpPr/>
              <p:nvPr/>
            </p:nvSpPr>
            <p:spPr>
              <a:xfrm>
                <a:off x="3152481" y="4573367"/>
                <a:ext cx="99226" cy="93792"/>
              </a:xfrm>
              <a:custGeom>
                <a:rect b="b" l="l" r="r" t="t"/>
                <a:pathLst>
                  <a:path extrusionOk="0" h="2261" w="2392">
                    <a:moveTo>
                      <a:pt x="2320" y="0"/>
                    </a:moveTo>
                    <a:lnTo>
                      <a:pt x="0" y="2257"/>
                    </a:lnTo>
                    <a:cubicBezTo>
                      <a:pt x="0" y="2257"/>
                      <a:pt x="47" y="2260"/>
                      <a:pt x="127" y="2260"/>
                    </a:cubicBezTo>
                    <a:cubicBezTo>
                      <a:pt x="437" y="2260"/>
                      <a:pt x="1247" y="2210"/>
                      <a:pt x="1758" y="1713"/>
                    </a:cubicBezTo>
                    <a:cubicBezTo>
                      <a:pt x="2391" y="107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0"/>
              <p:cNvSpPr/>
              <p:nvPr/>
            </p:nvSpPr>
            <p:spPr>
              <a:xfrm>
                <a:off x="3152481" y="4468250"/>
                <a:ext cx="99226" cy="94124"/>
              </a:xfrm>
              <a:custGeom>
                <a:rect b="b" l="l" r="r" t="t"/>
                <a:pathLst>
                  <a:path extrusionOk="0" h="2269" w="2392">
                    <a:moveTo>
                      <a:pt x="2320" y="0"/>
                    </a:moveTo>
                    <a:lnTo>
                      <a:pt x="0" y="2266"/>
                    </a:lnTo>
                    <a:cubicBezTo>
                      <a:pt x="0" y="2266"/>
                      <a:pt x="39" y="2269"/>
                      <a:pt x="106" y="2269"/>
                    </a:cubicBezTo>
                    <a:cubicBezTo>
                      <a:pt x="399" y="2269"/>
                      <a:pt x="1235" y="2222"/>
                      <a:pt x="1758"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0"/>
              <p:cNvSpPr/>
              <p:nvPr/>
            </p:nvSpPr>
            <p:spPr>
              <a:xfrm>
                <a:off x="3045913" y="4782812"/>
                <a:ext cx="99185" cy="94124"/>
              </a:xfrm>
              <a:custGeom>
                <a:rect b="b" l="l" r="r" t="t"/>
                <a:pathLst>
                  <a:path extrusionOk="0" h="2269" w="2391">
                    <a:moveTo>
                      <a:pt x="80" y="0"/>
                    </a:moveTo>
                    <a:cubicBezTo>
                      <a:pt x="80" y="0"/>
                      <a:pt x="0" y="1089"/>
                      <a:pt x="642" y="1713"/>
                    </a:cubicBezTo>
                    <a:cubicBezTo>
                      <a:pt x="1165" y="2221"/>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0"/>
              <p:cNvSpPr/>
              <p:nvPr/>
            </p:nvSpPr>
            <p:spPr>
              <a:xfrm>
                <a:off x="3045913" y="4678068"/>
                <a:ext cx="99185" cy="94165"/>
              </a:xfrm>
              <a:custGeom>
                <a:rect b="b" l="l" r="r" t="t"/>
                <a:pathLst>
                  <a:path extrusionOk="0" h="2270" w="2391">
                    <a:moveTo>
                      <a:pt x="80" y="1"/>
                    </a:moveTo>
                    <a:cubicBezTo>
                      <a:pt x="80" y="1"/>
                      <a:pt x="0" y="1089"/>
                      <a:pt x="642" y="1714"/>
                    </a:cubicBezTo>
                    <a:cubicBezTo>
                      <a:pt x="1165" y="2222"/>
                      <a:pt x="1995" y="2269"/>
                      <a:pt x="2286" y="2269"/>
                    </a:cubicBezTo>
                    <a:cubicBezTo>
                      <a:pt x="2353"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0"/>
              <p:cNvSpPr/>
              <p:nvPr/>
            </p:nvSpPr>
            <p:spPr>
              <a:xfrm>
                <a:off x="3045913" y="4573367"/>
                <a:ext cx="99185" cy="93792"/>
              </a:xfrm>
              <a:custGeom>
                <a:rect b="b" l="l" r="r" t="t"/>
                <a:pathLst>
                  <a:path extrusionOk="0" h="2261" w="2391">
                    <a:moveTo>
                      <a:pt x="80" y="0"/>
                    </a:moveTo>
                    <a:cubicBezTo>
                      <a:pt x="80" y="0"/>
                      <a:pt x="0" y="1079"/>
                      <a:pt x="642" y="1713"/>
                    </a:cubicBezTo>
                    <a:cubicBezTo>
                      <a:pt x="1153" y="2210"/>
                      <a:pt x="1958" y="2260"/>
                      <a:pt x="2265" y="2260"/>
                    </a:cubicBezTo>
                    <a:cubicBezTo>
                      <a:pt x="2345"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0"/>
              <p:cNvSpPr/>
              <p:nvPr/>
            </p:nvSpPr>
            <p:spPr>
              <a:xfrm>
                <a:off x="3045913" y="4468250"/>
                <a:ext cx="99185" cy="94124"/>
              </a:xfrm>
              <a:custGeom>
                <a:rect b="b" l="l" r="r" t="t"/>
                <a:pathLst>
                  <a:path extrusionOk="0" h="2269" w="2391">
                    <a:moveTo>
                      <a:pt x="80" y="0"/>
                    </a:moveTo>
                    <a:cubicBezTo>
                      <a:pt x="80" y="1"/>
                      <a:pt x="0" y="1089"/>
                      <a:pt x="642" y="1713"/>
                    </a:cubicBezTo>
                    <a:cubicBezTo>
                      <a:pt x="1165" y="2222"/>
                      <a:pt x="1995" y="2269"/>
                      <a:pt x="2286" y="2269"/>
                    </a:cubicBezTo>
                    <a:cubicBezTo>
                      <a:pt x="2353"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0"/>
              <p:cNvSpPr/>
              <p:nvPr/>
            </p:nvSpPr>
            <p:spPr>
              <a:xfrm>
                <a:off x="343485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0"/>
              <p:cNvSpPr/>
              <p:nvPr/>
            </p:nvSpPr>
            <p:spPr>
              <a:xfrm>
                <a:off x="3409300"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0"/>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0"/>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0"/>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0"/>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0"/>
              <p:cNvSpPr/>
              <p:nvPr/>
            </p:nvSpPr>
            <p:spPr>
              <a:xfrm>
                <a:off x="3447795"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0"/>
              <p:cNvSpPr/>
              <p:nvPr/>
            </p:nvSpPr>
            <p:spPr>
              <a:xfrm>
                <a:off x="3447795"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0"/>
              <p:cNvSpPr/>
              <p:nvPr/>
            </p:nvSpPr>
            <p:spPr>
              <a:xfrm>
                <a:off x="3447795"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0"/>
              <p:cNvSpPr/>
              <p:nvPr/>
            </p:nvSpPr>
            <p:spPr>
              <a:xfrm>
                <a:off x="3447795"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0"/>
              <p:cNvSpPr/>
              <p:nvPr/>
            </p:nvSpPr>
            <p:spPr>
              <a:xfrm>
                <a:off x="3341227"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0"/>
              <p:cNvSpPr/>
              <p:nvPr/>
            </p:nvSpPr>
            <p:spPr>
              <a:xfrm>
                <a:off x="3341227"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0"/>
              <p:cNvSpPr/>
              <p:nvPr/>
            </p:nvSpPr>
            <p:spPr>
              <a:xfrm>
                <a:off x="3341227" y="4573367"/>
                <a:ext cx="99185" cy="93792"/>
              </a:xfrm>
              <a:custGeom>
                <a:rect b="b" l="l" r="r" t="t"/>
                <a:pathLst>
                  <a:path extrusionOk="0" h="2261" w="2391">
                    <a:moveTo>
                      <a:pt x="71" y="0"/>
                    </a:moveTo>
                    <a:cubicBezTo>
                      <a:pt x="71" y="0"/>
                      <a:pt x="0" y="1079"/>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0"/>
              <p:cNvSpPr/>
              <p:nvPr/>
            </p:nvSpPr>
            <p:spPr>
              <a:xfrm>
                <a:off x="3341227"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0"/>
              <p:cNvSpPr/>
              <p:nvPr/>
            </p:nvSpPr>
            <p:spPr>
              <a:xfrm>
                <a:off x="3729793"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0"/>
              <p:cNvSpPr/>
              <p:nvPr/>
            </p:nvSpPr>
            <p:spPr>
              <a:xfrm>
                <a:off x="3704240" y="4383874"/>
                <a:ext cx="69981" cy="132910"/>
              </a:xfrm>
              <a:custGeom>
                <a:rect b="b" l="l" r="r" t="t"/>
                <a:pathLst>
                  <a:path extrusionOk="0" h="3204" w="1687">
                    <a:moveTo>
                      <a:pt x="848" y="0"/>
                    </a:moveTo>
                    <a:cubicBezTo>
                      <a:pt x="848" y="0"/>
                      <a:pt x="1" y="723"/>
                      <a:pt x="1" y="1606"/>
                    </a:cubicBezTo>
                    <a:cubicBezTo>
                      <a:pt x="1" y="2489"/>
                      <a:pt x="848" y="3203"/>
                      <a:pt x="848" y="3203"/>
                    </a:cubicBezTo>
                    <a:cubicBezTo>
                      <a:pt x="848" y="3203"/>
                      <a:pt x="1687" y="2489"/>
                      <a:pt x="1687" y="1606"/>
                    </a:cubicBezTo>
                    <a:cubicBezTo>
                      <a:pt x="1687" y="723"/>
                      <a:pt x="848"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0"/>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0"/>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0"/>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0"/>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0"/>
              <p:cNvSpPr/>
              <p:nvPr/>
            </p:nvSpPr>
            <p:spPr>
              <a:xfrm>
                <a:off x="3743109" y="4782812"/>
                <a:ext cx="98853" cy="94124"/>
              </a:xfrm>
              <a:custGeom>
                <a:rect b="b" l="l" r="r" t="t"/>
                <a:pathLst>
                  <a:path extrusionOk="0" h="2269" w="2383">
                    <a:moveTo>
                      <a:pt x="2311" y="0"/>
                    </a:moveTo>
                    <a:lnTo>
                      <a:pt x="0" y="2266"/>
                    </a:lnTo>
                    <a:cubicBezTo>
                      <a:pt x="0" y="2266"/>
                      <a:pt x="39" y="2269"/>
                      <a:pt x="105" y="2269"/>
                    </a:cubicBezTo>
                    <a:cubicBezTo>
                      <a:pt x="396" y="2269"/>
                      <a:pt x="1226" y="2221"/>
                      <a:pt x="1749" y="1713"/>
                    </a:cubicBezTo>
                    <a:cubicBezTo>
                      <a:pt x="2382"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0"/>
              <p:cNvSpPr/>
              <p:nvPr/>
            </p:nvSpPr>
            <p:spPr>
              <a:xfrm>
                <a:off x="3743109" y="4678068"/>
                <a:ext cx="98853" cy="94165"/>
              </a:xfrm>
              <a:custGeom>
                <a:rect b="b" l="l" r="r" t="t"/>
                <a:pathLst>
                  <a:path extrusionOk="0" h="2270" w="2383">
                    <a:moveTo>
                      <a:pt x="2311" y="1"/>
                    </a:moveTo>
                    <a:lnTo>
                      <a:pt x="0" y="2267"/>
                    </a:lnTo>
                    <a:cubicBezTo>
                      <a:pt x="0" y="2267"/>
                      <a:pt x="39" y="2269"/>
                      <a:pt x="105" y="2269"/>
                    </a:cubicBezTo>
                    <a:cubicBezTo>
                      <a:pt x="396" y="2269"/>
                      <a:pt x="1226" y="2222"/>
                      <a:pt x="1749" y="1714"/>
                    </a:cubicBezTo>
                    <a:cubicBezTo>
                      <a:pt x="2382"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0"/>
              <p:cNvSpPr/>
              <p:nvPr/>
            </p:nvSpPr>
            <p:spPr>
              <a:xfrm>
                <a:off x="3743109" y="4573367"/>
                <a:ext cx="98853" cy="93792"/>
              </a:xfrm>
              <a:custGeom>
                <a:rect b="b" l="l" r="r" t="t"/>
                <a:pathLst>
                  <a:path extrusionOk="0" h="2261" w="2383">
                    <a:moveTo>
                      <a:pt x="2311" y="0"/>
                    </a:moveTo>
                    <a:lnTo>
                      <a:pt x="0" y="2257"/>
                    </a:lnTo>
                    <a:cubicBezTo>
                      <a:pt x="0" y="2257"/>
                      <a:pt x="47" y="2260"/>
                      <a:pt x="126" y="2260"/>
                    </a:cubicBezTo>
                    <a:cubicBezTo>
                      <a:pt x="433" y="2260"/>
                      <a:pt x="1238" y="2210"/>
                      <a:pt x="1749" y="1713"/>
                    </a:cubicBezTo>
                    <a:cubicBezTo>
                      <a:pt x="2382"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0"/>
              <p:cNvSpPr/>
              <p:nvPr/>
            </p:nvSpPr>
            <p:spPr>
              <a:xfrm>
                <a:off x="3743109" y="4468250"/>
                <a:ext cx="98853" cy="94124"/>
              </a:xfrm>
              <a:custGeom>
                <a:rect b="b" l="l" r="r" t="t"/>
                <a:pathLst>
                  <a:path extrusionOk="0" h="2269" w="2383">
                    <a:moveTo>
                      <a:pt x="2311" y="0"/>
                    </a:moveTo>
                    <a:lnTo>
                      <a:pt x="0" y="2266"/>
                    </a:lnTo>
                    <a:cubicBezTo>
                      <a:pt x="0" y="2266"/>
                      <a:pt x="39" y="2269"/>
                      <a:pt x="105" y="2269"/>
                    </a:cubicBezTo>
                    <a:cubicBezTo>
                      <a:pt x="396" y="2269"/>
                      <a:pt x="1226" y="2222"/>
                      <a:pt x="1749" y="1713"/>
                    </a:cubicBezTo>
                    <a:cubicBezTo>
                      <a:pt x="2382"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0"/>
              <p:cNvSpPr/>
              <p:nvPr/>
            </p:nvSpPr>
            <p:spPr>
              <a:xfrm>
                <a:off x="3636541" y="4782812"/>
                <a:ext cx="98811" cy="94124"/>
              </a:xfrm>
              <a:custGeom>
                <a:rect b="b" l="l" r="r" t="t"/>
                <a:pathLst>
                  <a:path extrusionOk="0" h="2269" w="2382">
                    <a:moveTo>
                      <a:pt x="71" y="0"/>
                    </a:moveTo>
                    <a:cubicBezTo>
                      <a:pt x="71" y="0"/>
                      <a:pt x="0" y="1089"/>
                      <a:pt x="633" y="1713"/>
                    </a:cubicBezTo>
                    <a:cubicBezTo>
                      <a:pt x="1156" y="2221"/>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0"/>
              <p:cNvSpPr/>
              <p:nvPr/>
            </p:nvSpPr>
            <p:spPr>
              <a:xfrm>
                <a:off x="3636541" y="4678068"/>
                <a:ext cx="98811" cy="94165"/>
              </a:xfrm>
              <a:custGeom>
                <a:rect b="b" l="l" r="r" t="t"/>
                <a:pathLst>
                  <a:path extrusionOk="0" h="2270" w="2382">
                    <a:moveTo>
                      <a:pt x="71" y="1"/>
                    </a:moveTo>
                    <a:cubicBezTo>
                      <a:pt x="71" y="1"/>
                      <a:pt x="0" y="1089"/>
                      <a:pt x="633" y="1714"/>
                    </a:cubicBezTo>
                    <a:cubicBezTo>
                      <a:pt x="1156" y="2222"/>
                      <a:pt x="1986" y="2269"/>
                      <a:pt x="2277" y="2269"/>
                    </a:cubicBezTo>
                    <a:cubicBezTo>
                      <a:pt x="2344" y="2269"/>
                      <a:pt x="2382" y="2267"/>
                      <a:pt x="2382"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0"/>
              <p:cNvSpPr/>
              <p:nvPr/>
            </p:nvSpPr>
            <p:spPr>
              <a:xfrm>
                <a:off x="3636541" y="4573367"/>
                <a:ext cx="98811" cy="93792"/>
              </a:xfrm>
              <a:custGeom>
                <a:rect b="b" l="l" r="r" t="t"/>
                <a:pathLst>
                  <a:path extrusionOk="0" h="2261" w="2382">
                    <a:moveTo>
                      <a:pt x="71" y="0"/>
                    </a:moveTo>
                    <a:cubicBezTo>
                      <a:pt x="71" y="0"/>
                      <a:pt x="0" y="1080"/>
                      <a:pt x="633" y="1713"/>
                    </a:cubicBezTo>
                    <a:cubicBezTo>
                      <a:pt x="1144" y="2210"/>
                      <a:pt x="1949" y="2260"/>
                      <a:pt x="2257" y="2260"/>
                    </a:cubicBezTo>
                    <a:cubicBezTo>
                      <a:pt x="2336" y="2260"/>
                      <a:pt x="2382" y="2257"/>
                      <a:pt x="2382"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0"/>
              <p:cNvSpPr/>
              <p:nvPr/>
            </p:nvSpPr>
            <p:spPr>
              <a:xfrm>
                <a:off x="3636541" y="4468250"/>
                <a:ext cx="98811" cy="94124"/>
              </a:xfrm>
              <a:custGeom>
                <a:rect b="b" l="l" r="r" t="t"/>
                <a:pathLst>
                  <a:path extrusionOk="0" h="2269" w="2382">
                    <a:moveTo>
                      <a:pt x="71" y="0"/>
                    </a:moveTo>
                    <a:cubicBezTo>
                      <a:pt x="71" y="1"/>
                      <a:pt x="0" y="1089"/>
                      <a:pt x="633" y="1713"/>
                    </a:cubicBezTo>
                    <a:cubicBezTo>
                      <a:pt x="1156" y="2222"/>
                      <a:pt x="1986" y="2269"/>
                      <a:pt x="2277" y="2269"/>
                    </a:cubicBezTo>
                    <a:cubicBezTo>
                      <a:pt x="2344" y="2269"/>
                      <a:pt x="2382" y="2266"/>
                      <a:pt x="2382"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0"/>
              <p:cNvSpPr/>
              <p:nvPr/>
            </p:nvSpPr>
            <p:spPr>
              <a:xfrm>
                <a:off x="25492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0"/>
              <p:cNvSpPr/>
              <p:nvPr/>
            </p:nvSpPr>
            <p:spPr>
              <a:xfrm>
                <a:off x="25237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0"/>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0"/>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0"/>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0"/>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0"/>
              <p:cNvSpPr/>
              <p:nvPr/>
            </p:nvSpPr>
            <p:spPr>
              <a:xfrm>
                <a:off x="25622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0"/>
              <p:cNvSpPr/>
              <p:nvPr/>
            </p:nvSpPr>
            <p:spPr>
              <a:xfrm>
                <a:off x="25622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0"/>
              <p:cNvSpPr/>
              <p:nvPr/>
            </p:nvSpPr>
            <p:spPr>
              <a:xfrm>
                <a:off x="25622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0"/>
              <p:cNvSpPr/>
              <p:nvPr/>
            </p:nvSpPr>
            <p:spPr>
              <a:xfrm>
                <a:off x="25622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0"/>
              <p:cNvSpPr/>
              <p:nvPr/>
            </p:nvSpPr>
            <p:spPr>
              <a:xfrm>
                <a:off x="24556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0"/>
              <p:cNvSpPr/>
              <p:nvPr/>
            </p:nvSpPr>
            <p:spPr>
              <a:xfrm>
                <a:off x="24556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0"/>
              <p:cNvSpPr/>
              <p:nvPr/>
            </p:nvSpPr>
            <p:spPr>
              <a:xfrm>
                <a:off x="24556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0"/>
              <p:cNvSpPr/>
              <p:nvPr/>
            </p:nvSpPr>
            <p:spPr>
              <a:xfrm>
                <a:off x="24556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0"/>
              <p:cNvSpPr/>
              <p:nvPr/>
            </p:nvSpPr>
            <p:spPr>
              <a:xfrm>
                <a:off x="4025107"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0"/>
              <p:cNvSpPr/>
              <p:nvPr/>
            </p:nvSpPr>
            <p:spPr>
              <a:xfrm>
                <a:off x="3999554"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0"/>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0"/>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0"/>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0"/>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0"/>
              <p:cNvSpPr/>
              <p:nvPr/>
            </p:nvSpPr>
            <p:spPr>
              <a:xfrm>
                <a:off x="4038050" y="4782812"/>
                <a:ext cx="99226" cy="94124"/>
              </a:xfrm>
              <a:custGeom>
                <a:rect b="b" l="l" r="r" t="t"/>
                <a:pathLst>
                  <a:path extrusionOk="0" h="2269" w="2392">
                    <a:moveTo>
                      <a:pt x="2320" y="0"/>
                    </a:moveTo>
                    <a:lnTo>
                      <a:pt x="0" y="2266"/>
                    </a:lnTo>
                    <a:cubicBezTo>
                      <a:pt x="0" y="2266"/>
                      <a:pt x="39" y="2269"/>
                      <a:pt x="106" y="2269"/>
                    </a:cubicBezTo>
                    <a:cubicBezTo>
                      <a:pt x="399" y="2269"/>
                      <a:pt x="1233" y="2221"/>
                      <a:pt x="1749" y="1713"/>
                    </a:cubicBezTo>
                    <a:cubicBezTo>
                      <a:pt x="2391" y="1089"/>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0"/>
              <p:cNvSpPr/>
              <p:nvPr/>
            </p:nvSpPr>
            <p:spPr>
              <a:xfrm>
                <a:off x="4038050" y="4678068"/>
                <a:ext cx="99226" cy="94165"/>
              </a:xfrm>
              <a:custGeom>
                <a:rect b="b" l="l" r="r" t="t"/>
                <a:pathLst>
                  <a:path extrusionOk="0" h="2270" w="2392">
                    <a:moveTo>
                      <a:pt x="2320" y="1"/>
                    </a:moveTo>
                    <a:lnTo>
                      <a:pt x="0" y="2267"/>
                    </a:lnTo>
                    <a:cubicBezTo>
                      <a:pt x="0" y="2267"/>
                      <a:pt x="39" y="2269"/>
                      <a:pt x="106" y="2269"/>
                    </a:cubicBezTo>
                    <a:cubicBezTo>
                      <a:pt x="399" y="2269"/>
                      <a:pt x="1233" y="2222"/>
                      <a:pt x="1749" y="1714"/>
                    </a:cubicBezTo>
                    <a:cubicBezTo>
                      <a:pt x="2391" y="1089"/>
                      <a:pt x="2320" y="1"/>
                      <a:pt x="23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0"/>
              <p:cNvSpPr/>
              <p:nvPr/>
            </p:nvSpPr>
            <p:spPr>
              <a:xfrm>
                <a:off x="4038050" y="4573367"/>
                <a:ext cx="99226" cy="93792"/>
              </a:xfrm>
              <a:custGeom>
                <a:rect b="b" l="l" r="r" t="t"/>
                <a:pathLst>
                  <a:path extrusionOk="0" h="2261" w="2392">
                    <a:moveTo>
                      <a:pt x="2320" y="0"/>
                    </a:moveTo>
                    <a:lnTo>
                      <a:pt x="0" y="2257"/>
                    </a:lnTo>
                    <a:cubicBezTo>
                      <a:pt x="0" y="2257"/>
                      <a:pt x="47" y="2260"/>
                      <a:pt x="127" y="2260"/>
                    </a:cubicBezTo>
                    <a:cubicBezTo>
                      <a:pt x="436" y="2260"/>
                      <a:pt x="1245" y="2210"/>
                      <a:pt x="1749" y="1713"/>
                    </a:cubicBezTo>
                    <a:cubicBezTo>
                      <a:pt x="2391" y="1080"/>
                      <a:pt x="2320" y="0"/>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0"/>
              <p:cNvSpPr/>
              <p:nvPr/>
            </p:nvSpPr>
            <p:spPr>
              <a:xfrm>
                <a:off x="4038050" y="4468250"/>
                <a:ext cx="99226" cy="94124"/>
              </a:xfrm>
              <a:custGeom>
                <a:rect b="b" l="l" r="r" t="t"/>
                <a:pathLst>
                  <a:path extrusionOk="0" h="2269" w="2392">
                    <a:moveTo>
                      <a:pt x="2320" y="0"/>
                    </a:moveTo>
                    <a:lnTo>
                      <a:pt x="0" y="2266"/>
                    </a:lnTo>
                    <a:cubicBezTo>
                      <a:pt x="0" y="2266"/>
                      <a:pt x="39" y="2269"/>
                      <a:pt x="106" y="2269"/>
                    </a:cubicBezTo>
                    <a:cubicBezTo>
                      <a:pt x="399" y="2269"/>
                      <a:pt x="1233" y="2222"/>
                      <a:pt x="1749" y="1713"/>
                    </a:cubicBezTo>
                    <a:cubicBezTo>
                      <a:pt x="2391" y="1089"/>
                      <a:pt x="2320" y="1"/>
                      <a:pt x="23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0"/>
              <p:cNvSpPr/>
              <p:nvPr/>
            </p:nvSpPr>
            <p:spPr>
              <a:xfrm>
                <a:off x="3931481" y="4782812"/>
                <a:ext cx="99185" cy="94124"/>
              </a:xfrm>
              <a:custGeom>
                <a:rect b="b" l="l" r="r" t="t"/>
                <a:pathLst>
                  <a:path extrusionOk="0" h="2269" w="2391">
                    <a:moveTo>
                      <a:pt x="80" y="0"/>
                    </a:moveTo>
                    <a:cubicBezTo>
                      <a:pt x="80" y="0"/>
                      <a:pt x="0" y="1089"/>
                      <a:pt x="642" y="1713"/>
                    </a:cubicBezTo>
                    <a:cubicBezTo>
                      <a:pt x="1158" y="2221"/>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0"/>
              <p:cNvSpPr/>
              <p:nvPr/>
            </p:nvSpPr>
            <p:spPr>
              <a:xfrm>
                <a:off x="3931481" y="4678068"/>
                <a:ext cx="99185" cy="94165"/>
              </a:xfrm>
              <a:custGeom>
                <a:rect b="b" l="l" r="r" t="t"/>
                <a:pathLst>
                  <a:path extrusionOk="0" h="2270" w="2391">
                    <a:moveTo>
                      <a:pt x="80" y="1"/>
                    </a:moveTo>
                    <a:cubicBezTo>
                      <a:pt x="80" y="1"/>
                      <a:pt x="0" y="1089"/>
                      <a:pt x="642" y="1714"/>
                    </a:cubicBezTo>
                    <a:cubicBezTo>
                      <a:pt x="1158" y="2222"/>
                      <a:pt x="1993" y="2269"/>
                      <a:pt x="2285" y="2269"/>
                    </a:cubicBezTo>
                    <a:cubicBezTo>
                      <a:pt x="2352" y="2269"/>
                      <a:pt x="2391" y="2267"/>
                      <a:pt x="2391" y="2267"/>
                    </a:cubicBezTo>
                    <a:lnTo>
                      <a:pt x="8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0"/>
              <p:cNvSpPr/>
              <p:nvPr/>
            </p:nvSpPr>
            <p:spPr>
              <a:xfrm>
                <a:off x="3931481" y="4573367"/>
                <a:ext cx="99185" cy="93792"/>
              </a:xfrm>
              <a:custGeom>
                <a:rect b="b" l="l" r="r" t="t"/>
                <a:pathLst>
                  <a:path extrusionOk="0" h="2261" w="2391">
                    <a:moveTo>
                      <a:pt x="80" y="0"/>
                    </a:moveTo>
                    <a:lnTo>
                      <a:pt x="80" y="0"/>
                    </a:lnTo>
                    <a:cubicBezTo>
                      <a:pt x="80" y="0"/>
                      <a:pt x="0" y="1080"/>
                      <a:pt x="642" y="1713"/>
                    </a:cubicBezTo>
                    <a:cubicBezTo>
                      <a:pt x="1146" y="2210"/>
                      <a:pt x="1955" y="2260"/>
                      <a:pt x="2265" y="2260"/>
                    </a:cubicBezTo>
                    <a:cubicBezTo>
                      <a:pt x="2344" y="2260"/>
                      <a:pt x="2391" y="2257"/>
                      <a:pt x="2391" y="2257"/>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0"/>
              <p:cNvSpPr/>
              <p:nvPr/>
            </p:nvSpPr>
            <p:spPr>
              <a:xfrm>
                <a:off x="3931481" y="4468250"/>
                <a:ext cx="99185" cy="94124"/>
              </a:xfrm>
              <a:custGeom>
                <a:rect b="b" l="l" r="r" t="t"/>
                <a:pathLst>
                  <a:path extrusionOk="0" h="2269" w="2391">
                    <a:moveTo>
                      <a:pt x="80" y="0"/>
                    </a:moveTo>
                    <a:cubicBezTo>
                      <a:pt x="80" y="1"/>
                      <a:pt x="0" y="1089"/>
                      <a:pt x="642" y="1713"/>
                    </a:cubicBezTo>
                    <a:cubicBezTo>
                      <a:pt x="1158" y="2222"/>
                      <a:pt x="1993" y="2269"/>
                      <a:pt x="2285" y="2269"/>
                    </a:cubicBezTo>
                    <a:cubicBezTo>
                      <a:pt x="2352" y="2269"/>
                      <a:pt x="2391" y="2266"/>
                      <a:pt x="2391" y="2266"/>
                    </a:cubicBezTo>
                    <a:lnTo>
                      <a:pt x="8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0"/>
              <p:cNvSpPr/>
              <p:nvPr/>
            </p:nvSpPr>
            <p:spPr>
              <a:xfrm>
                <a:off x="4320421"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0"/>
              <p:cNvSpPr/>
              <p:nvPr/>
            </p:nvSpPr>
            <p:spPr>
              <a:xfrm>
                <a:off x="4294868" y="4383874"/>
                <a:ext cx="69608" cy="132910"/>
              </a:xfrm>
              <a:custGeom>
                <a:rect b="b" l="l" r="r" t="t"/>
                <a:pathLst>
                  <a:path extrusionOk="0" h="3204" w="1678">
                    <a:moveTo>
                      <a:pt x="839" y="0"/>
                    </a:moveTo>
                    <a:cubicBezTo>
                      <a:pt x="839" y="0"/>
                      <a:pt x="1" y="723"/>
                      <a:pt x="1" y="1606"/>
                    </a:cubicBezTo>
                    <a:cubicBezTo>
                      <a:pt x="1"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0"/>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0"/>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0"/>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0"/>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0"/>
              <p:cNvSpPr/>
              <p:nvPr/>
            </p:nvSpPr>
            <p:spPr>
              <a:xfrm>
                <a:off x="4333364" y="4782812"/>
                <a:ext cx="99226" cy="94124"/>
              </a:xfrm>
              <a:custGeom>
                <a:rect b="b" l="l" r="r" t="t"/>
                <a:pathLst>
                  <a:path extrusionOk="0" h="2269" w="2392">
                    <a:moveTo>
                      <a:pt x="2311" y="0"/>
                    </a:moveTo>
                    <a:lnTo>
                      <a:pt x="0" y="2266"/>
                    </a:lnTo>
                    <a:cubicBezTo>
                      <a:pt x="0" y="2266"/>
                      <a:pt x="39" y="2269"/>
                      <a:pt x="106" y="2269"/>
                    </a:cubicBezTo>
                    <a:cubicBezTo>
                      <a:pt x="399"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0"/>
              <p:cNvSpPr/>
              <p:nvPr/>
            </p:nvSpPr>
            <p:spPr>
              <a:xfrm>
                <a:off x="4333364" y="4678068"/>
                <a:ext cx="99226" cy="94165"/>
              </a:xfrm>
              <a:custGeom>
                <a:rect b="b" l="l" r="r" t="t"/>
                <a:pathLst>
                  <a:path extrusionOk="0" h="2270" w="2392">
                    <a:moveTo>
                      <a:pt x="2311" y="1"/>
                    </a:moveTo>
                    <a:lnTo>
                      <a:pt x="0" y="2267"/>
                    </a:lnTo>
                    <a:cubicBezTo>
                      <a:pt x="0" y="2267"/>
                      <a:pt x="39" y="2269"/>
                      <a:pt x="106" y="2269"/>
                    </a:cubicBezTo>
                    <a:cubicBezTo>
                      <a:pt x="399"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0"/>
              <p:cNvSpPr/>
              <p:nvPr/>
            </p:nvSpPr>
            <p:spPr>
              <a:xfrm>
                <a:off x="4333364"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80"/>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0"/>
              <p:cNvSpPr/>
              <p:nvPr/>
            </p:nvSpPr>
            <p:spPr>
              <a:xfrm>
                <a:off x="4333364" y="4468250"/>
                <a:ext cx="99226" cy="94124"/>
              </a:xfrm>
              <a:custGeom>
                <a:rect b="b" l="l" r="r" t="t"/>
                <a:pathLst>
                  <a:path extrusionOk="0" h="2269" w="2392">
                    <a:moveTo>
                      <a:pt x="2311" y="0"/>
                    </a:moveTo>
                    <a:lnTo>
                      <a:pt x="0" y="2266"/>
                    </a:lnTo>
                    <a:cubicBezTo>
                      <a:pt x="0" y="2266"/>
                      <a:pt x="39" y="2269"/>
                      <a:pt x="106" y="2269"/>
                    </a:cubicBezTo>
                    <a:cubicBezTo>
                      <a:pt x="399"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0"/>
              <p:cNvSpPr/>
              <p:nvPr/>
            </p:nvSpPr>
            <p:spPr>
              <a:xfrm>
                <a:off x="4226795" y="4782812"/>
                <a:ext cx="99185" cy="94124"/>
              </a:xfrm>
              <a:custGeom>
                <a:rect b="b" l="l" r="r" t="t"/>
                <a:pathLst>
                  <a:path extrusionOk="0" h="2269" w="2391">
                    <a:moveTo>
                      <a:pt x="71" y="0"/>
                    </a:moveTo>
                    <a:cubicBezTo>
                      <a:pt x="71" y="0"/>
                      <a:pt x="0" y="1089"/>
                      <a:pt x="642" y="1713"/>
                    </a:cubicBezTo>
                    <a:cubicBezTo>
                      <a:pt x="1158" y="2221"/>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0"/>
              <p:cNvSpPr/>
              <p:nvPr/>
            </p:nvSpPr>
            <p:spPr>
              <a:xfrm>
                <a:off x="4226795" y="4678068"/>
                <a:ext cx="99185" cy="94165"/>
              </a:xfrm>
              <a:custGeom>
                <a:rect b="b" l="l" r="r" t="t"/>
                <a:pathLst>
                  <a:path extrusionOk="0" h="2270" w="2391">
                    <a:moveTo>
                      <a:pt x="71" y="1"/>
                    </a:moveTo>
                    <a:cubicBezTo>
                      <a:pt x="71" y="1"/>
                      <a:pt x="0" y="1089"/>
                      <a:pt x="642" y="1714"/>
                    </a:cubicBezTo>
                    <a:cubicBezTo>
                      <a:pt x="1158" y="2222"/>
                      <a:pt x="1993" y="2269"/>
                      <a:pt x="2285" y="2269"/>
                    </a:cubicBezTo>
                    <a:cubicBezTo>
                      <a:pt x="2352" y="2269"/>
                      <a:pt x="2391" y="2267"/>
                      <a:pt x="2391" y="2267"/>
                    </a:cubicBezTo>
                    <a:lnTo>
                      <a:pt x="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0"/>
              <p:cNvSpPr/>
              <p:nvPr/>
            </p:nvSpPr>
            <p:spPr>
              <a:xfrm>
                <a:off x="4226795" y="4573367"/>
                <a:ext cx="99185" cy="93792"/>
              </a:xfrm>
              <a:custGeom>
                <a:rect b="b" l="l" r="r" t="t"/>
                <a:pathLst>
                  <a:path extrusionOk="0" h="2261" w="2391">
                    <a:moveTo>
                      <a:pt x="71" y="0"/>
                    </a:moveTo>
                    <a:cubicBezTo>
                      <a:pt x="71" y="0"/>
                      <a:pt x="0" y="1080"/>
                      <a:pt x="642" y="1713"/>
                    </a:cubicBezTo>
                    <a:cubicBezTo>
                      <a:pt x="1146" y="2210"/>
                      <a:pt x="1955" y="2260"/>
                      <a:pt x="2265" y="2260"/>
                    </a:cubicBezTo>
                    <a:cubicBezTo>
                      <a:pt x="2344" y="2260"/>
                      <a:pt x="2391" y="2257"/>
                      <a:pt x="2391" y="2257"/>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0"/>
              <p:cNvSpPr/>
              <p:nvPr/>
            </p:nvSpPr>
            <p:spPr>
              <a:xfrm>
                <a:off x="4226795" y="4468250"/>
                <a:ext cx="99185" cy="94124"/>
              </a:xfrm>
              <a:custGeom>
                <a:rect b="b" l="l" r="r" t="t"/>
                <a:pathLst>
                  <a:path extrusionOk="0" h="2269" w="2391">
                    <a:moveTo>
                      <a:pt x="71" y="0"/>
                    </a:moveTo>
                    <a:cubicBezTo>
                      <a:pt x="71" y="1"/>
                      <a:pt x="0" y="1089"/>
                      <a:pt x="642" y="1713"/>
                    </a:cubicBezTo>
                    <a:cubicBezTo>
                      <a:pt x="1158" y="2222"/>
                      <a:pt x="1993" y="2269"/>
                      <a:pt x="2285" y="2269"/>
                    </a:cubicBezTo>
                    <a:cubicBezTo>
                      <a:pt x="2352" y="2269"/>
                      <a:pt x="2391" y="2266"/>
                      <a:pt x="2391" y="2266"/>
                    </a:cubicBezTo>
                    <a:lnTo>
                      <a:pt x="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0"/>
              <p:cNvSpPr/>
              <p:nvPr/>
            </p:nvSpPr>
            <p:spPr>
              <a:xfrm>
                <a:off x="22539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0"/>
              <p:cNvSpPr/>
              <p:nvPr/>
            </p:nvSpPr>
            <p:spPr>
              <a:xfrm>
                <a:off x="22284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0"/>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0"/>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0"/>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0"/>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0"/>
              <p:cNvSpPr/>
              <p:nvPr/>
            </p:nvSpPr>
            <p:spPr>
              <a:xfrm>
                <a:off x="22669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0"/>
              <p:cNvSpPr/>
              <p:nvPr/>
            </p:nvSpPr>
            <p:spPr>
              <a:xfrm>
                <a:off x="22669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0"/>
              <p:cNvSpPr/>
              <p:nvPr/>
            </p:nvSpPr>
            <p:spPr>
              <a:xfrm>
                <a:off x="22669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0"/>
              <p:cNvSpPr/>
              <p:nvPr/>
            </p:nvSpPr>
            <p:spPr>
              <a:xfrm>
                <a:off x="22669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0"/>
              <p:cNvSpPr/>
              <p:nvPr/>
            </p:nvSpPr>
            <p:spPr>
              <a:xfrm>
                <a:off x="21602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0"/>
              <p:cNvSpPr/>
              <p:nvPr/>
            </p:nvSpPr>
            <p:spPr>
              <a:xfrm>
                <a:off x="21602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0"/>
              <p:cNvSpPr/>
              <p:nvPr/>
            </p:nvSpPr>
            <p:spPr>
              <a:xfrm>
                <a:off x="21602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0"/>
              <p:cNvSpPr/>
              <p:nvPr/>
            </p:nvSpPr>
            <p:spPr>
              <a:xfrm>
                <a:off x="21602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0"/>
              <p:cNvSpPr/>
              <p:nvPr/>
            </p:nvSpPr>
            <p:spPr>
              <a:xfrm>
                <a:off x="19586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0"/>
              <p:cNvSpPr/>
              <p:nvPr/>
            </p:nvSpPr>
            <p:spPr>
              <a:xfrm>
                <a:off x="19330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0"/>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0"/>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0"/>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0"/>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0"/>
              <p:cNvSpPr/>
              <p:nvPr/>
            </p:nvSpPr>
            <p:spPr>
              <a:xfrm>
                <a:off x="19715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0"/>
              <p:cNvSpPr/>
              <p:nvPr/>
            </p:nvSpPr>
            <p:spPr>
              <a:xfrm>
                <a:off x="19715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0"/>
              <p:cNvSpPr/>
              <p:nvPr/>
            </p:nvSpPr>
            <p:spPr>
              <a:xfrm>
                <a:off x="19715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0"/>
              <p:cNvSpPr/>
              <p:nvPr/>
            </p:nvSpPr>
            <p:spPr>
              <a:xfrm>
                <a:off x="19715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0"/>
              <p:cNvSpPr/>
              <p:nvPr/>
            </p:nvSpPr>
            <p:spPr>
              <a:xfrm>
                <a:off x="18649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0"/>
              <p:cNvSpPr/>
              <p:nvPr/>
            </p:nvSpPr>
            <p:spPr>
              <a:xfrm>
                <a:off x="18649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0"/>
              <p:cNvSpPr/>
              <p:nvPr/>
            </p:nvSpPr>
            <p:spPr>
              <a:xfrm>
                <a:off x="18649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0"/>
              <p:cNvSpPr/>
              <p:nvPr/>
            </p:nvSpPr>
            <p:spPr>
              <a:xfrm>
                <a:off x="18649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0"/>
              <p:cNvSpPr/>
              <p:nvPr/>
            </p:nvSpPr>
            <p:spPr>
              <a:xfrm>
                <a:off x="16633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0"/>
              <p:cNvSpPr/>
              <p:nvPr/>
            </p:nvSpPr>
            <p:spPr>
              <a:xfrm>
                <a:off x="16377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0"/>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0"/>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0"/>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0"/>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0"/>
              <p:cNvSpPr/>
              <p:nvPr/>
            </p:nvSpPr>
            <p:spPr>
              <a:xfrm>
                <a:off x="16762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0"/>
              <p:cNvSpPr/>
              <p:nvPr/>
            </p:nvSpPr>
            <p:spPr>
              <a:xfrm>
                <a:off x="16762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0"/>
              <p:cNvSpPr/>
              <p:nvPr/>
            </p:nvSpPr>
            <p:spPr>
              <a:xfrm>
                <a:off x="16762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0"/>
              <p:cNvSpPr/>
              <p:nvPr/>
            </p:nvSpPr>
            <p:spPr>
              <a:xfrm>
                <a:off x="16762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0"/>
              <p:cNvSpPr/>
              <p:nvPr/>
            </p:nvSpPr>
            <p:spPr>
              <a:xfrm>
                <a:off x="15696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0"/>
              <p:cNvSpPr/>
              <p:nvPr/>
            </p:nvSpPr>
            <p:spPr>
              <a:xfrm>
                <a:off x="15696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0"/>
              <p:cNvSpPr/>
              <p:nvPr/>
            </p:nvSpPr>
            <p:spPr>
              <a:xfrm>
                <a:off x="15696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0"/>
              <p:cNvSpPr/>
              <p:nvPr/>
            </p:nvSpPr>
            <p:spPr>
              <a:xfrm>
                <a:off x="15696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0"/>
              <p:cNvSpPr/>
              <p:nvPr/>
            </p:nvSpPr>
            <p:spPr>
              <a:xfrm>
                <a:off x="13679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0"/>
              <p:cNvSpPr/>
              <p:nvPr/>
            </p:nvSpPr>
            <p:spPr>
              <a:xfrm>
                <a:off x="13424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0"/>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0"/>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0"/>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0"/>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0"/>
              <p:cNvSpPr/>
              <p:nvPr/>
            </p:nvSpPr>
            <p:spPr>
              <a:xfrm>
                <a:off x="13809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0"/>
              <p:cNvSpPr/>
              <p:nvPr/>
            </p:nvSpPr>
            <p:spPr>
              <a:xfrm>
                <a:off x="13809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0"/>
              <p:cNvSpPr/>
              <p:nvPr/>
            </p:nvSpPr>
            <p:spPr>
              <a:xfrm>
                <a:off x="13809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0"/>
              <p:cNvSpPr/>
              <p:nvPr/>
            </p:nvSpPr>
            <p:spPr>
              <a:xfrm>
                <a:off x="13809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0"/>
              <p:cNvSpPr/>
              <p:nvPr/>
            </p:nvSpPr>
            <p:spPr>
              <a:xfrm>
                <a:off x="12743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0"/>
              <p:cNvSpPr/>
              <p:nvPr/>
            </p:nvSpPr>
            <p:spPr>
              <a:xfrm>
                <a:off x="12743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0"/>
              <p:cNvSpPr/>
              <p:nvPr/>
            </p:nvSpPr>
            <p:spPr>
              <a:xfrm>
                <a:off x="12743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0"/>
              <p:cNvSpPr/>
              <p:nvPr/>
            </p:nvSpPr>
            <p:spPr>
              <a:xfrm>
                <a:off x="12743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0"/>
              <p:cNvSpPr/>
              <p:nvPr/>
            </p:nvSpPr>
            <p:spPr>
              <a:xfrm>
                <a:off x="107265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0"/>
              <p:cNvSpPr/>
              <p:nvPr/>
            </p:nvSpPr>
            <p:spPr>
              <a:xfrm>
                <a:off x="104710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0"/>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0"/>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0"/>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0"/>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0"/>
              <p:cNvSpPr/>
              <p:nvPr/>
            </p:nvSpPr>
            <p:spPr>
              <a:xfrm>
                <a:off x="108560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0"/>
              <p:cNvSpPr/>
              <p:nvPr/>
            </p:nvSpPr>
            <p:spPr>
              <a:xfrm>
                <a:off x="108560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0"/>
              <p:cNvSpPr/>
              <p:nvPr/>
            </p:nvSpPr>
            <p:spPr>
              <a:xfrm>
                <a:off x="108560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0"/>
              <p:cNvSpPr/>
              <p:nvPr/>
            </p:nvSpPr>
            <p:spPr>
              <a:xfrm>
                <a:off x="108560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0"/>
              <p:cNvSpPr/>
              <p:nvPr/>
            </p:nvSpPr>
            <p:spPr>
              <a:xfrm>
                <a:off x="97899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0"/>
              <p:cNvSpPr/>
              <p:nvPr/>
            </p:nvSpPr>
            <p:spPr>
              <a:xfrm>
                <a:off x="97899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0"/>
              <p:cNvSpPr/>
              <p:nvPr/>
            </p:nvSpPr>
            <p:spPr>
              <a:xfrm>
                <a:off x="97899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0"/>
              <p:cNvSpPr/>
              <p:nvPr/>
            </p:nvSpPr>
            <p:spPr>
              <a:xfrm>
                <a:off x="97899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0"/>
              <p:cNvSpPr/>
              <p:nvPr/>
            </p:nvSpPr>
            <p:spPr>
              <a:xfrm>
                <a:off x="77733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0"/>
              <p:cNvSpPr/>
              <p:nvPr/>
            </p:nvSpPr>
            <p:spPr>
              <a:xfrm>
                <a:off x="75178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0"/>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0"/>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0"/>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0"/>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0"/>
              <p:cNvSpPr/>
              <p:nvPr/>
            </p:nvSpPr>
            <p:spPr>
              <a:xfrm>
                <a:off x="79027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0"/>
              <p:cNvSpPr/>
              <p:nvPr/>
            </p:nvSpPr>
            <p:spPr>
              <a:xfrm>
                <a:off x="79027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0"/>
              <p:cNvSpPr/>
              <p:nvPr/>
            </p:nvSpPr>
            <p:spPr>
              <a:xfrm>
                <a:off x="79027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0"/>
              <p:cNvSpPr/>
              <p:nvPr/>
            </p:nvSpPr>
            <p:spPr>
              <a:xfrm>
                <a:off x="79027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0"/>
              <p:cNvSpPr/>
              <p:nvPr/>
            </p:nvSpPr>
            <p:spPr>
              <a:xfrm>
                <a:off x="68366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0"/>
              <p:cNvSpPr/>
              <p:nvPr/>
            </p:nvSpPr>
            <p:spPr>
              <a:xfrm>
                <a:off x="68366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0"/>
              <p:cNvSpPr/>
              <p:nvPr/>
            </p:nvSpPr>
            <p:spPr>
              <a:xfrm>
                <a:off x="68366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0"/>
              <p:cNvSpPr/>
              <p:nvPr/>
            </p:nvSpPr>
            <p:spPr>
              <a:xfrm>
                <a:off x="68366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0"/>
              <p:cNvSpPr/>
              <p:nvPr/>
            </p:nvSpPr>
            <p:spPr>
              <a:xfrm>
                <a:off x="482009"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0"/>
              <p:cNvSpPr/>
              <p:nvPr/>
            </p:nvSpPr>
            <p:spPr>
              <a:xfrm>
                <a:off x="456456"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0"/>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0"/>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0"/>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0"/>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0"/>
              <p:cNvSpPr/>
              <p:nvPr/>
            </p:nvSpPr>
            <p:spPr>
              <a:xfrm>
                <a:off x="494952"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0"/>
              <p:cNvSpPr/>
              <p:nvPr/>
            </p:nvSpPr>
            <p:spPr>
              <a:xfrm>
                <a:off x="494952"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0"/>
              <p:cNvSpPr/>
              <p:nvPr/>
            </p:nvSpPr>
            <p:spPr>
              <a:xfrm>
                <a:off x="494952"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0"/>
              <p:cNvSpPr/>
              <p:nvPr/>
            </p:nvSpPr>
            <p:spPr>
              <a:xfrm>
                <a:off x="494952"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0"/>
              <p:cNvSpPr/>
              <p:nvPr/>
            </p:nvSpPr>
            <p:spPr>
              <a:xfrm>
                <a:off x="388342"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0"/>
              <p:cNvSpPr/>
              <p:nvPr/>
            </p:nvSpPr>
            <p:spPr>
              <a:xfrm>
                <a:off x="388342"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0"/>
              <p:cNvSpPr/>
              <p:nvPr/>
            </p:nvSpPr>
            <p:spPr>
              <a:xfrm>
                <a:off x="388342"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0"/>
              <p:cNvSpPr/>
              <p:nvPr/>
            </p:nvSpPr>
            <p:spPr>
              <a:xfrm>
                <a:off x="388342"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0"/>
              <p:cNvSpPr/>
              <p:nvPr/>
            </p:nvSpPr>
            <p:spPr>
              <a:xfrm>
                <a:off x="186684" y="4465678"/>
                <a:ext cx="18543" cy="524048"/>
              </a:xfrm>
              <a:custGeom>
                <a:rect b="b" l="l" r="r" t="t"/>
                <a:pathLst>
                  <a:path extrusionOk="0" h="12633" w="447">
                    <a:moveTo>
                      <a:pt x="0" y="0"/>
                    </a:moveTo>
                    <a:lnTo>
                      <a:pt x="0" y="12632"/>
                    </a:lnTo>
                    <a:lnTo>
                      <a:pt x="446" y="12632"/>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0"/>
              <p:cNvSpPr/>
              <p:nvPr/>
            </p:nvSpPr>
            <p:spPr>
              <a:xfrm>
                <a:off x="161131" y="4383874"/>
                <a:ext cx="69608" cy="132910"/>
              </a:xfrm>
              <a:custGeom>
                <a:rect b="b" l="l" r="r" t="t"/>
                <a:pathLst>
                  <a:path extrusionOk="0" h="3204" w="1678">
                    <a:moveTo>
                      <a:pt x="839" y="0"/>
                    </a:moveTo>
                    <a:cubicBezTo>
                      <a:pt x="839" y="0"/>
                      <a:pt x="0" y="723"/>
                      <a:pt x="0" y="1606"/>
                    </a:cubicBezTo>
                    <a:cubicBezTo>
                      <a:pt x="0" y="2489"/>
                      <a:pt x="839" y="3203"/>
                      <a:pt x="839" y="3203"/>
                    </a:cubicBezTo>
                    <a:cubicBezTo>
                      <a:pt x="839" y="3203"/>
                      <a:pt x="1678" y="2489"/>
                      <a:pt x="1678" y="1606"/>
                    </a:cubicBezTo>
                    <a:cubicBezTo>
                      <a:pt x="1678" y="723"/>
                      <a:pt x="839" y="0"/>
                      <a:pt x="8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0"/>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0"/>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0"/>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0"/>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0"/>
              <p:cNvSpPr/>
              <p:nvPr/>
            </p:nvSpPr>
            <p:spPr>
              <a:xfrm>
                <a:off x="199627" y="4782812"/>
                <a:ext cx="99226" cy="94124"/>
              </a:xfrm>
              <a:custGeom>
                <a:rect b="b" l="l" r="r" t="t"/>
                <a:pathLst>
                  <a:path extrusionOk="0" h="2269" w="2392">
                    <a:moveTo>
                      <a:pt x="2311" y="0"/>
                    </a:moveTo>
                    <a:lnTo>
                      <a:pt x="0" y="2266"/>
                    </a:lnTo>
                    <a:cubicBezTo>
                      <a:pt x="0" y="2266"/>
                      <a:pt x="39" y="2269"/>
                      <a:pt x="106" y="2269"/>
                    </a:cubicBezTo>
                    <a:cubicBezTo>
                      <a:pt x="398" y="2269"/>
                      <a:pt x="1233" y="2221"/>
                      <a:pt x="1749" y="1713"/>
                    </a:cubicBezTo>
                    <a:cubicBezTo>
                      <a:pt x="2391" y="108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0"/>
              <p:cNvSpPr/>
              <p:nvPr/>
            </p:nvSpPr>
            <p:spPr>
              <a:xfrm>
                <a:off x="199627" y="4678068"/>
                <a:ext cx="99226" cy="94165"/>
              </a:xfrm>
              <a:custGeom>
                <a:rect b="b" l="l" r="r" t="t"/>
                <a:pathLst>
                  <a:path extrusionOk="0" h="2270" w="2392">
                    <a:moveTo>
                      <a:pt x="2311" y="1"/>
                    </a:moveTo>
                    <a:lnTo>
                      <a:pt x="0" y="2267"/>
                    </a:lnTo>
                    <a:cubicBezTo>
                      <a:pt x="0" y="2267"/>
                      <a:pt x="39" y="2269"/>
                      <a:pt x="106" y="2269"/>
                    </a:cubicBezTo>
                    <a:cubicBezTo>
                      <a:pt x="398" y="2269"/>
                      <a:pt x="1233" y="2222"/>
                      <a:pt x="1749" y="1714"/>
                    </a:cubicBezTo>
                    <a:cubicBezTo>
                      <a:pt x="2391" y="1089"/>
                      <a:pt x="2311" y="1"/>
                      <a:pt x="23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0"/>
              <p:cNvSpPr/>
              <p:nvPr/>
            </p:nvSpPr>
            <p:spPr>
              <a:xfrm>
                <a:off x="199627" y="4573367"/>
                <a:ext cx="99226" cy="93792"/>
              </a:xfrm>
              <a:custGeom>
                <a:rect b="b" l="l" r="r" t="t"/>
                <a:pathLst>
                  <a:path extrusionOk="0" h="2261" w="2392">
                    <a:moveTo>
                      <a:pt x="2311" y="0"/>
                    </a:moveTo>
                    <a:lnTo>
                      <a:pt x="0" y="2257"/>
                    </a:lnTo>
                    <a:cubicBezTo>
                      <a:pt x="0" y="2257"/>
                      <a:pt x="47" y="2260"/>
                      <a:pt x="127" y="2260"/>
                    </a:cubicBezTo>
                    <a:cubicBezTo>
                      <a:pt x="436" y="2260"/>
                      <a:pt x="1245" y="2210"/>
                      <a:pt x="1749" y="1713"/>
                    </a:cubicBezTo>
                    <a:cubicBezTo>
                      <a:pt x="2391" y="1079"/>
                      <a:pt x="2311" y="0"/>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0"/>
              <p:cNvSpPr/>
              <p:nvPr/>
            </p:nvSpPr>
            <p:spPr>
              <a:xfrm>
                <a:off x="199627" y="4468250"/>
                <a:ext cx="99226" cy="94124"/>
              </a:xfrm>
              <a:custGeom>
                <a:rect b="b" l="l" r="r" t="t"/>
                <a:pathLst>
                  <a:path extrusionOk="0" h="2269" w="2392">
                    <a:moveTo>
                      <a:pt x="2311" y="0"/>
                    </a:moveTo>
                    <a:lnTo>
                      <a:pt x="0" y="2266"/>
                    </a:lnTo>
                    <a:cubicBezTo>
                      <a:pt x="0" y="2266"/>
                      <a:pt x="39" y="2269"/>
                      <a:pt x="106" y="2269"/>
                    </a:cubicBezTo>
                    <a:cubicBezTo>
                      <a:pt x="398" y="2269"/>
                      <a:pt x="1233" y="2222"/>
                      <a:pt x="1749" y="1713"/>
                    </a:cubicBezTo>
                    <a:cubicBezTo>
                      <a:pt x="2391" y="1089"/>
                      <a:pt x="2311" y="1"/>
                      <a:pt x="23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0"/>
              <p:cNvSpPr/>
              <p:nvPr/>
            </p:nvSpPr>
            <p:spPr>
              <a:xfrm>
                <a:off x="93017" y="4782812"/>
                <a:ext cx="99226" cy="94124"/>
              </a:xfrm>
              <a:custGeom>
                <a:rect b="b" l="l" r="r" t="t"/>
                <a:pathLst>
                  <a:path extrusionOk="0" h="2269" w="2392">
                    <a:moveTo>
                      <a:pt x="81" y="0"/>
                    </a:moveTo>
                    <a:cubicBezTo>
                      <a:pt x="81" y="0"/>
                      <a:pt x="1" y="1089"/>
                      <a:pt x="643" y="1713"/>
                    </a:cubicBezTo>
                    <a:cubicBezTo>
                      <a:pt x="1159" y="2221"/>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0"/>
              <p:cNvSpPr/>
              <p:nvPr/>
            </p:nvSpPr>
            <p:spPr>
              <a:xfrm>
                <a:off x="93017" y="4678068"/>
                <a:ext cx="99226" cy="94165"/>
              </a:xfrm>
              <a:custGeom>
                <a:rect b="b" l="l" r="r" t="t"/>
                <a:pathLst>
                  <a:path extrusionOk="0" h="2270" w="2392">
                    <a:moveTo>
                      <a:pt x="81" y="1"/>
                    </a:moveTo>
                    <a:cubicBezTo>
                      <a:pt x="81" y="1"/>
                      <a:pt x="1" y="1089"/>
                      <a:pt x="643" y="1714"/>
                    </a:cubicBezTo>
                    <a:cubicBezTo>
                      <a:pt x="1159" y="2222"/>
                      <a:pt x="1994" y="2269"/>
                      <a:pt x="2286" y="2269"/>
                    </a:cubicBezTo>
                    <a:cubicBezTo>
                      <a:pt x="2353" y="2269"/>
                      <a:pt x="2392" y="2267"/>
                      <a:pt x="2392" y="2267"/>
                    </a:cubicBez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0"/>
              <p:cNvSpPr/>
              <p:nvPr/>
            </p:nvSpPr>
            <p:spPr>
              <a:xfrm>
                <a:off x="93017" y="4573367"/>
                <a:ext cx="99226" cy="93792"/>
              </a:xfrm>
              <a:custGeom>
                <a:rect b="b" l="l" r="r" t="t"/>
                <a:pathLst>
                  <a:path extrusionOk="0" h="2261" w="2392">
                    <a:moveTo>
                      <a:pt x="81" y="0"/>
                    </a:moveTo>
                    <a:cubicBezTo>
                      <a:pt x="81" y="0"/>
                      <a:pt x="1" y="1079"/>
                      <a:pt x="643" y="1713"/>
                    </a:cubicBezTo>
                    <a:cubicBezTo>
                      <a:pt x="1147" y="2210"/>
                      <a:pt x="1956" y="2260"/>
                      <a:pt x="2266" y="2260"/>
                    </a:cubicBezTo>
                    <a:cubicBezTo>
                      <a:pt x="2345" y="2260"/>
                      <a:pt x="2392" y="2257"/>
                      <a:pt x="2392" y="2257"/>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0"/>
              <p:cNvSpPr/>
              <p:nvPr/>
            </p:nvSpPr>
            <p:spPr>
              <a:xfrm>
                <a:off x="93017" y="4468250"/>
                <a:ext cx="99226" cy="94124"/>
              </a:xfrm>
              <a:custGeom>
                <a:rect b="b" l="l" r="r" t="t"/>
                <a:pathLst>
                  <a:path extrusionOk="0" h="2269" w="2392">
                    <a:moveTo>
                      <a:pt x="81" y="0"/>
                    </a:moveTo>
                    <a:cubicBezTo>
                      <a:pt x="81" y="1"/>
                      <a:pt x="1" y="1089"/>
                      <a:pt x="643" y="1713"/>
                    </a:cubicBezTo>
                    <a:cubicBezTo>
                      <a:pt x="1159" y="2222"/>
                      <a:pt x="1994" y="2269"/>
                      <a:pt x="2286" y="2269"/>
                    </a:cubicBezTo>
                    <a:cubicBezTo>
                      <a:pt x="2353" y="2269"/>
                      <a:pt x="2392" y="2266"/>
                      <a:pt x="2392" y="2266"/>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4" name="Google Shape;2164;p10"/>
            <p:cNvSpPr/>
            <p:nvPr/>
          </p:nvSpPr>
          <p:spPr>
            <a:xfrm>
              <a:off x="4522024" y="4236750"/>
              <a:ext cx="4622028" cy="90655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0"/>
            <p:cNvSpPr/>
            <p:nvPr/>
          </p:nvSpPr>
          <p:spPr>
            <a:xfrm>
              <a:off x="692743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0"/>
            <p:cNvSpPr/>
            <p:nvPr/>
          </p:nvSpPr>
          <p:spPr>
            <a:xfrm>
              <a:off x="720611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0"/>
            <p:cNvSpPr/>
            <p:nvPr/>
          </p:nvSpPr>
          <p:spPr>
            <a:xfrm>
              <a:off x="748512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0"/>
            <p:cNvSpPr/>
            <p:nvPr/>
          </p:nvSpPr>
          <p:spPr>
            <a:xfrm>
              <a:off x="6091105" y="437111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0"/>
            <p:cNvSpPr/>
            <p:nvPr/>
          </p:nvSpPr>
          <p:spPr>
            <a:xfrm>
              <a:off x="6369744" y="437111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0"/>
            <p:cNvSpPr/>
            <p:nvPr/>
          </p:nvSpPr>
          <p:spPr>
            <a:xfrm>
              <a:off x="664879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0"/>
            <p:cNvSpPr/>
            <p:nvPr/>
          </p:nvSpPr>
          <p:spPr>
            <a:xfrm>
              <a:off x="5254732" y="436999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0"/>
            <p:cNvSpPr/>
            <p:nvPr/>
          </p:nvSpPr>
          <p:spPr>
            <a:xfrm>
              <a:off x="5533413" y="437036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0"/>
            <p:cNvSpPr/>
            <p:nvPr/>
          </p:nvSpPr>
          <p:spPr>
            <a:xfrm>
              <a:off x="5812425"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0"/>
            <p:cNvSpPr/>
            <p:nvPr/>
          </p:nvSpPr>
          <p:spPr>
            <a:xfrm>
              <a:off x="4697414" y="437036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0"/>
            <p:cNvSpPr/>
            <p:nvPr/>
          </p:nvSpPr>
          <p:spPr>
            <a:xfrm>
              <a:off x="4976094" y="437036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0"/>
            <p:cNvSpPr/>
            <p:nvPr/>
          </p:nvSpPr>
          <p:spPr>
            <a:xfrm>
              <a:off x="692743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0"/>
            <p:cNvSpPr/>
            <p:nvPr/>
          </p:nvSpPr>
          <p:spPr>
            <a:xfrm>
              <a:off x="720611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0"/>
            <p:cNvSpPr/>
            <p:nvPr/>
          </p:nvSpPr>
          <p:spPr>
            <a:xfrm>
              <a:off x="748512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0"/>
            <p:cNvSpPr/>
            <p:nvPr/>
          </p:nvSpPr>
          <p:spPr>
            <a:xfrm>
              <a:off x="6091105" y="455500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0"/>
            <p:cNvSpPr/>
            <p:nvPr/>
          </p:nvSpPr>
          <p:spPr>
            <a:xfrm>
              <a:off x="6369744" y="455500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0"/>
            <p:cNvSpPr/>
            <p:nvPr/>
          </p:nvSpPr>
          <p:spPr>
            <a:xfrm>
              <a:off x="664879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0"/>
            <p:cNvSpPr/>
            <p:nvPr/>
          </p:nvSpPr>
          <p:spPr>
            <a:xfrm>
              <a:off x="5254732" y="455392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0"/>
            <p:cNvSpPr/>
            <p:nvPr/>
          </p:nvSpPr>
          <p:spPr>
            <a:xfrm>
              <a:off x="5533413" y="455429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0"/>
            <p:cNvSpPr/>
            <p:nvPr/>
          </p:nvSpPr>
          <p:spPr>
            <a:xfrm>
              <a:off x="5812425"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0"/>
            <p:cNvSpPr/>
            <p:nvPr/>
          </p:nvSpPr>
          <p:spPr>
            <a:xfrm>
              <a:off x="4697414" y="455429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0"/>
            <p:cNvSpPr/>
            <p:nvPr/>
          </p:nvSpPr>
          <p:spPr>
            <a:xfrm>
              <a:off x="4976094" y="455429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0"/>
            <p:cNvSpPr/>
            <p:nvPr/>
          </p:nvSpPr>
          <p:spPr>
            <a:xfrm>
              <a:off x="692743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0"/>
            <p:cNvSpPr/>
            <p:nvPr/>
          </p:nvSpPr>
          <p:spPr>
            <a:xfrm>
              <a:off x="720611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0"/>
            <p:cNvSpPr/>
            <p:nvPr/>
          </p:nvSpPr>
          <p:spPr>
            <a:xfrm>
              <a:off x="748512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0"/>
            <p:cNvSpPr/>
            <p:nvPr/>
          </p:nvSpPr>
          <p:spPr>
            <a:xfrm>
              <a:off x="6091105" y="473893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0"/>
            <p:cNvSpPr/>
            <p:nvPr/>
          </p:nvSpPr>
          <p:spPr>
            <a:xfrm>
              <a:off x="6369744" y="473893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0"/>
            <p:cNvSpPr/>
            <p:nvPr/>
          </p:nvSpPr>
          <p:spPr>
            <a:xfrm>
              <a:off x="664879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0"/>
            <p:cNvSpPr/>
            <p:nvPr/>
          </p:nvSpPr>
          <p:spPr>
            <a:xfrm>
              <a:off x="5254732" y="473781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0"/>
            <p:cNvSpPr/>
            <p:nvPr/>
          </p:nvSpPr>
          <p:spPr>
            <a:xfrm>
              <a:off x="5533413" y="473819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0"/>
            <p:cNvSpPr/>
            <p:nvPr/>
          </p:nvSpPr>
          <p:spPr>
            <a:xfrm>
              <a:off x="5812425"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0"/>
            <p:cNvSpPr/>
            <p:nvPr/>
          </p:nvSpPr>
          <p:spPr>
            <a:xfrm>
              <a:off x="4697414" y="473819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0"/>
            <p:cNvSpPr/>
            <p:nvPr/>
          </p:nvSpPr>
          <p:spPr>
            <a:xfrm>
              <a:off x="4976094" y="473819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0"/>
            <p:cNvSpPr/>
            <p:nvPr/>
          </p:nvSpPr>
          <p:spPr>
            <a:xfrm>
              <a:off x="692743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0"/>
            <p:cNvSpPr/>
            <p:nvPr/>
          </p:nvSpPr>
          <p:spPr>
            <a:xfrm>
              <a:off x="720611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0"/>
            <p:cNvSpPr/>
            <p:nvPr/>
          </p:nvSpPr>
          <p:spPr>
            <a:xfrm>
              <a:off x="748512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0"/>
            <p:cNvSpPr/>
            <p:nvPr/>
          </p:nvSpPr>
          <p:spPr>
            <a:xfrm>
              <a:off x="6091105" y="4922872"/>
              <a:ext cx="155103" cy="78485"/>
            </a:xfrm>
            <a:custGeom>
              <a:rect b="b" l="l" r="r" t="t"/>
              <a:pathLst>
                <a:path extrusionOk="0" h="1892" w="3739">
                  <a:moveTo>
                    <a:pt x="304" y="0"/>
                  </a:moveTo>
                  <a:lnTo>
                    <a:pt x="0" y="330"/>
                  </a:lnTo>
                  <a:lnTo>
                    <a:pt x="1722" y="1892"/>
                  </a:lnTo>
                  <a:lnTo>
                    <a:pt x="2025" y="1892"/>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0"/>
            <p:cNvSpPr/>
            <p:nvPr/>
          </p:nvSpPr>
          <p:spPr>
            <a:xfrm>
              <a:off x="6369744" y="4922872"/>
              <a:ext cx="155476" cy="80352"/>
            </a:xfrm>
            <a:custGeom>
              <a:rect b="b" l="l" r="r" t="t"/>
              <a:pathLst>
                <a:path extrusionOk="0" h="1937" w="3748">
                  <a:moveTo>
                    <a:pt x="313" y="0"/>
                  </a:moveTo>
                  <a:lnTo>
                    <a:pt x="1" y="330"/>
                  </a:lnTo>
                  <a:lnTo>
                    <a:pt x="1723" y="1936"/>
                  </a:lnTo>
                  <a:lnTo>
                    <a:pt x="2026" y="1936"/>
                  </a:lnTo>
                  <a:lnTo>
                    <a:pt x="3748"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0"/>
            <p:cNvSpPr/>
            <p:nvPr/>
          </p:nvSpPr>
          <p:spPr>
            <a:xfrm>
              <a:off x="664879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10"/>
            <p:cNvSpPr/>
            <p:nvPr/>
          </p:nvSpPr>
          <p:spPr>
            <a:xfrm>
              <a:off x="5254732" y="4922126"/>
              <a:ext cx="155103" cy="78485"/>
            </a:xfrm>
            <a:custGeom>
              <a:rect b="b" l="l" r="r" t="t"/>
              <a:pathLst>
                <a:path extrusionOk="0" h="1892" w="3739">
                  <a:moveTo>
                    <a:pt x="304" y="1"/>
                  </a:moveTo>
                  <a:lnTo>
                    <a:pt x="1" y="322"/>
                  </a:lnTo>
                  <a:lnTo>
                    <a:pt x="1723" y="1892"/>
                  </a:lnTo>
                  <a:lnTo>
                    <a:pt x="2026" y="1892"/>
                  </a:lnTo>
                  <a:lnTo>
                    <a:pt x="3739" y="322"/>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10"/>
            <p:cNvSpPr/>
            <p:nvPr/>
          </p:nvSpPr>
          <p:spPr>
            <a:xfrm>
              <a:off x="5533413" y="4922126"/>
              <a:ext cx="155476" cy="79978"/>
            </a:xfrm>
            <a:custGeom>
              <a:rect b="b" l="l" r="r" t="t"/>
              <a:pathLst>
                <a:path extrusionOk="0" h="1928" w="3748">
                  <a:moveTo>
                    <a:pt x="313" y="1"/>
                  </a:moveTo>
                  <a:lnTo>
                    <a:pt x="0" y="322"/>
                  </a:lnTo>
                  <a:lnTo>
                    <a:pt x="1722" y="1927"/>
                  </a:lnTo>
                  <a:lnTo>
                    <a:pt x="2025" y="192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10"/>
            <p:cNvSpPr/>
            <p:nvPr/>
          </p:nvSpPr>
          <p:spPr>
            <a:xfrm>
              <a:off x="5812425"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10"/>
            <p:cNvSpPr/>
            <p:nvPr/>
          </p:nvSpPr>
          <p:spPr>
            <a:xfrm>
              <a:off x="4697414" y="4922126"/>
              <a:ext cx="155103" cy="79978"/>
            </a:xfrm>
            <a:custGeom>
              <a:rect b="b" l="l" r="r" t="t"/>
              <a:pathLst>
                <a:path extrusionOk="0" h="1928" w="3739">
                  <a:moveTo>
                    <a:pt x="304" y="1"/>
                  </a:moveTo>
                  <a:lnTo>
                    <a:pt x="1" y="322"/>
                  </a:lnTo>
                  <a:lnTo>
                    <a:pt x="1714" y="1927"/>
                  </a:lnTo>
                  <a:lnTo>
                    <a:pt x="2017" y="1927"/>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10"/>
            <p:cNvSpPr/>
            <p:nvPr/>
          </p:nvSpPr>
          <p:spPr>
            <a:xfrm>
              <a:off x="4976094" y="4922126"/>
              <a:ext cx="155103" cy="79978"/>
            </a:xfrm>
            <a:custGeom>
              <a:rect b="b" l="l" r="r" t="t"/>
              <a:pathLst>
                <a:path extrusionOk="0" h="1928" w="3739">
                  <a:moveTo>
                    <a:pt x="304" y="1"/>
                  </a:moveTo>
                  <a:lnTo>
                    <a:pt x="0" y="322"/>
                  </a:lnTo>
                  <a:lnTo>
                    <a:pt x="1713" y="1927"/>
                  </a:lnTo>
                  <a:lnTo>
                    <a:pt x="2016" y="192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0"/>
            <p:cNvSpPr/>
            <p:nvPr/>
          </p:nvSpPr>
          <p:spPr>
            <a:xfrm>
              <a:off x="8038686" y="437111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0"/>
            <p:cNvSpPr/>
            <p:nvPr/>
          </p:nvSpPr>
          <p:spPr>
            <a:xfrm>
              <a:off x="8317366" y="437111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0"/>
            <p:cNvSpPr/>
            <p:nvPr/>
          </p:nvSpPr>
          <p:spPr>
            <a:xfrm>
              <a:off x="8596378"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0"/>
            <p:cNvSpPr/>
            <p:nvPr/>
          </p:nvSpPr>
          <p:spPr>
            <a:xfrm>
              <a:off x="7760047" y="437111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0"/>
            <p:cNvSpPr/>
            <p:nvPr/>
          </p:nvSpPr>
          <p:spPr>
            <a:xfrm>
              <a:off x="8038686" y="455500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0"/>
            <p:cNvSpPr/>
            <p:nvPr/>
          </p:nvSpPr>
          <p:spPr>
            <a:xfrm>
              <a:off x="8317366" y="455500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0"/>
            <p:cNvSpPr/>
            <p:nvPr/>
          </p:nvSpPr>
          <p:spPr>
            <a:xfrm>
              <a:off x="8596378"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0"/>
            <p:cNvSpPr/>
            <p:nvPr/>
          </p:nvSpPr>
          <p:spPr>
            <a:xfrm>
              <a:off x="7760047" y="455500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0"/>
            <p:cNvSpPr/>
            <p:nvPr/>
          </p:nvSpPr>
          <p:spPr>
            <a:xfrm>
              <a:off x="8038686" y="473893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0"/>
            <p:cNvSpPr/>
            <p:nvPr/>
          </p:nvSpPr>
          <p:spPr>
            <a:xfrm>
              <a:off x="8317366" y="473893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0"/>
            <p:cNvSpPr/>
            <p:nvPr/>
          </p:nvSpPr>
          <p:spPr>
            <a:xfrm>
              <a:off x="8596378"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0"/>
            <p:cNvSpPr/>
            <p:nvPr/>
          </p:nvSpPr>
          <p:spPr>
            <a:xfrm>
              <a:off x="7760047" y="473893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0"/>
            <p:cNvSpPr/>
            <p:nvPr/>
          </p:nvSpPr>
          <p:spPr>
            <a:xfrm>
              <a:off x="8038686" y="4922872"/>
              <a:ext cx="155103" cy="78485"/>
            </a:xfrm>
            <a:custGeom>
              <a:rect b="b" l="l" r="r" t="t"/>
              <a:pathLst>
                <a:path extrusionOk="0" h="1892" w="3739">
                  <a:moveTo>
                    <a:pt x="304" y="0"/>
                  </a:moveTo>
                  <a:lnTo>
                    <a:pt x="1" y="330"/>
                  </a:lnTo>
                  <a:lnTo>
                    <a:pt x="1723" y="1892"/>
                  </a:lnTo>
                  <a:lnTo>
                    <a:pt x="2026" y="1892"/>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0"/>
            <p:cNvSpPr/>
            <p:nvPr/>
          </p:nvSpPr>
          <p:spPr>
            <a:xfrm>
              <a:off x="8317366" y="4922872"/>
              <a:ext cx="155476" cy="80352"/>
            </a:xfrm>
            <a:custGeom>
              <a:rect b="b" l="l" r="r" t="t"/>
              <a:pathLst>
                <a:path extrusionOk="0" h="1937" w="3748">
                  <a:moveTo>
                    <a:pt x="313" y="0"/>
                  </a:moveTo>
                  <a:lnTo>
                    <a:pt x="0" y="330"/>
                  </a:lnTo>
                  <a:lnTo>
                    <a:pt x="1722" y="1936"/>
                  </a:lnTo>
                  <a:lnTo>
                    <a:pt x="2026" y="1936"/>
                  </a:lnTo>
                  <a:lnTo>
                    <a:pt x="3747" y="330"/>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0"/>
            <p:cNvSpPr/>
            <p:nvPr/>
          </p:nvSpPr>
          <p:spPr>
            <a:xfrm>
              <a:off x="8596378"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0"/>
            <p:cNvSpPr/>
            <p:nvPr/>
          </p:nvSpPr>
          <p:spPr>
            <a:xfrm>
              <a:off x="7760047" y="4922872"/>
              <a:ext cx="155103" cy="80352"/>
            </a:xfrm>
            <a:custGeom>
              <a:rect b="b" l="l" r="r" t="t"/>
              <a:pathLst>
                <a:path extrusionOk="0" h="1937" w="3739">
                  <a:moveTo>
                    <a:pt x="304" y="0"/>
                  </a:moveTo>
                  <a:lnTo>
                    <a:pt x="0" y="330"/>
                  </a:lnTo>
                  <a:lnTo>
                    <a:pt x="1713" y="1936"/>
                  </a:lnTo>
                  <a:lnTo>
                    <a:pt x="2017" y="1936"/>
                  </a:lnTo>
                  <a:lnTo>
                    <a:pt x="3738" y="330"/>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0"/>
            <p:cNvSpPr/>
            <p:nvPr/>
          </p:nvSpPr>
          <p:spPr>
            <a:xfrm>
              <a:off x="8875041" y="437111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0"/>
            <p:cNvSpPr/>
            <p:nvPr/>
          </p:nvSpPr>
          <p:spPr>
            <a:xfrm>
              <a:off x="8875041" y="455500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10"/>
            <p:cNvSpPr/>
            <p:nvPr/>
          </p:nvSpPr>
          <p:spPr>
            <a:xfrm>
              <a:off x="8875041" y="473893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10"/>
            <p:cNvSpPr/>
            <p:nvPr/>
          </p:nvSpPr>
          <p:spPr>
            <a:xfrm>
              <a:off x="8875041" y="4922872"/>
              <a:ext cx="155103" cy="80352"/>
            </a:xfrm>
            <a:custGeom>
              <a:rect b="b" l="l" r="r" t="t"/>
              <a:pathLst>
                <a:path extrusionOk="0" h="1937" w="3739">
                  <a:moveTo>
                    <a:pt x="304" y="0"/>
                  </a:moveTo>
                  <a:lnTo>
                    <a:pt x="1" y="330"/>
                  </a:lnTo>
                  <a:lnTo>
                    <a:pt x="1714" y="1936"/>
                  </a:lnTo>
                  <a:lnTo>
                    <a:pt x="2017" y="1936"/>
                  </a:lnTo>
                  <a:lnTo>
                    <a:pt x="3739" y="330"/>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9" name="Google Shape;2229;p10"/>
            <p:cNvGrpSpPr/>
            <p:nvPr/>
          </p:nvGrpSpPr>
          <p:grpSpPr>
            <a:xfrm>
              <a:off x="-50" y="4018575"/>
              <a:ext cx="9144103" cy="218169"/>
              <a:chOff x="-50" y="4018575"/>
              <a:chExt cx="9144103" cy="218169"/>
            </a:xfrm>
          </p:grpSpPr>
          <p:sp>
            <p:nvSpPr>
              <p:cNvPr id="2230" name="Google Shape;2230;p10"/>
              <p:cNvSpPr/>
              <p:nvPr/>
            </p:nvSpPr>
            <p:spPr>
              <a:xfrm>
                <a:off x="-50" y="4166374"/>
                <a:ext cx="9144103" cy="13250"/>
              </a:xfrm>
              <a:custGeom>
                <a:rect b="b" l="l" r="r" t="t"/>
                <a:pathLst>
                  <a:path extrusionOk="0" h="447"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10"/>
              <p:cNvSpPr/>
              <p:nvPr/>
            </p:nvSpPr>
            <p:spPr>
              <a:xfrm>
                <a:off x="-50" y="4052125"/>
                <a:ext cx="9144103" cy="13280"/>
              </a:xfrm>
              <a:custGeom>
                <a:rect b="b" l="l" r="r" t="t"/>
                <a:pathLst>
                  <a:path extrusionOk="0" h="448" w="89523">
                    <a:moveTo>
                      <a:pt x="0" y="1"/>
                    </a:moveTo>
                    <a:lnTo>
                      <a:pt x="0" y="447"/>
                    </a:lnTo>
                    <a:lnTo>
                      <a:pt x="89523" y="447"/>
                    </a:lnTo>
                    <a:lnTo>
                      <a:pt x="895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10"/>
              <p:cNvSpPr/>
              <p:nvPr/>
            </p:nvSpPr>
            <p:spPr>
              <a:xfrm>
                <a:off x="21169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10"/>
              <p:cNvSpPr/>
              <p:nvPr/>
            </p:nvSpPr>
            <p:spPr>
              <a:xfrm>
                <a:off x="18721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10"/>
              <p:cNvSpPr/>
              <p:nvPr/>
            </p:nvSpPr>
            <p:spPr>
              <a:xfrm>
                <a:off x="162699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10"/>
              <p:cNvSpPr/>
              <p:nvPr/>
            </p:nvSpPr>
            <p:spPr>
              <a:xfrm>
                <a:off x="138211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10"/>
              <p:cNvSpPr/>
              <p:nvPr/>
            </p:nvSpPr>
            <p:spPr>
              <a:xfrm>
                <a:off x="113722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10"/>
              <p:cNvSpPr/>
              <p:nvPr/>
            </p:nvSpPr>
            <p:spPr>
              <a:xfrm>
                <a:off x="89234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10"/>
              <p:cNvSpPr/>
              <p:nvPr/>
            </p:nvSpPr>
            <p:spPr>
              <a:xfrm>
                <a:off x="40257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0"/>
              <p:cNvSpPr/>
              <p:nvPr/>
            </p:nvSpPr>
            <p:spPr>
              <a:xfrm>
                <a:off x="15743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10"/>
              <p:cNvSpPr/>
              <p:nvPr/>
            </p:nvSpPr>
            <p:spPr>
              <a:xfrm>
                <a:off x="23618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10"/>
              <p:cNvSpPr/>
              <p:nvPr/>
            </p:nvSpPr>
            <p:spPr>
              <a:xfrm>
                <a:off x="64746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10"/>
              <p:cNvSpPr/>
              <p:nvPr/>
            </p:nvSpPr>
            <p:spPr>
              <a:xfrm>
                <a:off x="2607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0"/>
              <p:cNvSpPr/>
              <p:nvPr/>
            </p:nvSpPr>
            <p:spPr>
              <a:xfrm>
                <a:off x="28513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0"/>
              <p:cNvSpPr/>
              <p:nvPr/>
            </p:nvSpPr>
            <p:spPr>
              <a:xfrm>
                <a:off x="30962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0"/>
              <p:cNvSpPr/>
              <p:nvPr/>
            </p:nvSpPr>
            <p:spPr>
              <a:xfrm>
                <a:off x="33414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0"/>
              <p:cNvSpPr/>
              <p:nvPr/>
            </p:nvSpPr>
            <p:spPr>
              <a:xfrm>
                <a:off x="53007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0"/>
              <p:cNvSpPr/>
              <p:nvPr/>
            </p:nvSpPr>
            <p:spPr>
              <a:xfrm>
                <a:off x="505586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0"/>
              <p:cNvSpPr/>
              <p:nvPr/>
            </p:nvSpPr>
            <p:spPr>
              <a:xfrm>
                <a:off x="4810742"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0"/>
              <p:cNvSpPr/>
              <p:nvPr/>
            </p:nvSpPr>
            <p:spPr>
              <a:xfrm>
                <a:off x="4565860"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0"/>
              <p:cNvSpPr/>
              <p:nvPr/>
            </p:nvSpPr>
            <p:spPr>
              <a:xfrm>
                <a:off x="4320977" y="4018575"/>
                <a:ext cx="13250" cy="218169"/>
              </a:xfrm>
              <a:custGeom>
                <a:rect b="b" l="l" r="r" t="t"/>
                <a:pathLst>
                  <a:path extrusionOk="0" h="7360" w="447">
                    <a:moveTo>
                      <a:pt x="0" y="0"/>
                    </a:moveTo>
                    <a:lnTo>
                      <a:pt x="0" y="7360"/>
                    </a:lnTo>
                    <a:lnTo>
                      <a:pt x="446" y="7360"/>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0"/>
              <p:cNvSpPr/>
              <p:nvPr/>
            </p:nvSpPr>
            <p:spPr>
              <a:xfrm>
                <a:off x="4076094"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0"/>
              <p:cNvSpPr/>
              <p:nvPr/>
            </p:nvSpPr>
            <p:spPr>
              <a:xfrm>
                <a:off x="3586329"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0"/>
              <p:cNvSpPr/>
              <p:nvPr/>
            </p:nvSpPr>
            <p:spPr>
              <a:xfrm>
                <a:off x="55456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0"/>
              <p:cNvSpPr/>
              <p:nvPr/>
            </p:nvSpPr>
            <p:spPr>
              <a:xfrm>
                <a:off x="383121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0"/>
              <p:cNvSpPr/>
              <p:nvPr/>
            </p:nvSpPr>
            <p:spPr>
              <a:xfrm>
                <a:off x="57907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0"/>
              <p:cNvSpPr/>
              <p:nvPr/>
            </p:nvSpPr>
            <p:spPr>
              <a:xfrm>
                <a:off x="603514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0"/>
              <p:cNvSpPr/>
              <p:nvPr/>
            </p:nvSpPr>
            <p:spPr>
              <a:xfrm>
                <a:off x="62800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0"/>
              <p:cNvSpPr/>
              <p:nvPr/>
            </p:nvSpPr>
            <p:spPr>
              <a:xfrm>
                <a:off x="65251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0"/>
              <p:cNvSpPr/>
              <p:nvPr/>
            </p:nvSpPr>
            <p:spPr>
              <a:xfrm>
                <a:off x="70146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0"/>
              <p:cNvSpPr/>
              <p:nvPr/>
            </p:nvSpPr>
            <p:spPr>
              <a:xfrm>
                <a:off x="6769812" y="4018575"/>
                <a:ext cx="13280" cy="218169"/>
              </a:xfrm>
              <a:custGeom>
                <a:rect b="b" l="l" r="r" t="t"/>
                <a:pathLst>
                  <a:path extrusionOk="0" h="7360" w="448">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0"/>
              <p:cNvSpPr/>
              <p:nvPr/>
            </p:nvSpPr>
            <p:spPr>
              <a:xfrm>
                <a:off x="72595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0"/>
              <p:cNvSpPr/>
              <p:nvPr/>
            </p:nvSpPr>
            <p:spPr>
              <a:xfrm>
                <a:off x="75047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0"/>
              <p:cNvSpPr/>
              <p:nvPr/>
            </p:nvSpPr>
            <p:spPr>
              <a:xfrm>
                <a:off x="7749095"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0"/>
              <p:cNvSpPr/>
              <p:nvPr/>
            </p:nvSpPr>
            <p:spPr>
              <a:xfrm>
                <a:off x="799397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0"/>
              <p:cNvSpPr/>
              <p:nvPr/>
            </p:nvSpPr>
            <p:spPr>
              <a:xfrm>
                <a:off x="8239127"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0"/>
              <p:cNvSpPr/>
              <p:nvPr/>
            </p:nvSpPr>
            <p:spPr>
              <a:xfrm>
                <a:off x="848380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0"/>
              <p:cNvSpPr/>
              <p:nvPr/>
            </p:nvSpPr>
            <p:spPr>
              <a:xfrm>
                <a:off x="8728952"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0"/>
              <p:cNvSpPr/>
              <p:nvPr/>
            </p:nvSpPr>
            <p:spPr>
              <a:xfrm>
                <a:off x="8973320" y="4018575"/>
                <a:ext cx="13250" cy="218169"/>
              </a:xfrm>
              <a:custGeom>
                <a:rect b="b" l="l" r="r" t="t"/>
                <a:pathLst>
                  <a:path extrusionOk="0" h="7360" w="447">
                    <a:moveTo>
                      <a:pt x="1" y="0"/>
                    </a:moveTo>
                    <a:lnTo>
                      <a:pt x="1" y="7360"/>
                    </a:lnTo>
                    <a:lnTo>
                      <a:pt x="447" y="7360"/>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69" name="Google Shape;2269;p10"/>
          <p:cNvGrpSpPr/>
          <p:nvPr/>
        </p:nvGrpSpPr>
        <p:grpSpPr>
          <a:xfrm>
            <a:off x="8642170" y="3061785"/>
            <a:ext cx="409237" cy="1205408"/>
            <a:chOff x="6488875" y="1947200"/>
            <a:chExt cx="258275" cy="760750"/>
          </a:xfrm>
        </p:grpSpPr>
        <p:sp>
          <p:nvSpPr>
            <p:cNvPr id="2270" name="Google Shape;2270;p10"/>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10"/>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10"/>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0"/>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0"/>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0"/>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0"/>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0"/>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0"/>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0"/>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0"/>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0"/>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0"/>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0"/>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Epilogue"/>
              <a:buNone/>
              <a:defRPr b="1" i="0" sz="3500" u="none" cap="none" strike="noStrike">
                <a:solidFill>
                  <a:schemeClr val="dk1"/>
                </a:solidFill>
                <a:latin typeface="Epilogue"/>
                <a:ea typeface="Epilogue"/>
                <a:cs typeface="Epilogue"/>
                <a:sym typeface="Epilogu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15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15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www.statista.com/statistics/824432/exportofcommoditis%20frompakistan/#:~:text=In%202022%2C%20agricultural%20products%2worth,dollars%20were%20exported%20from%20Pakistan" TargetMode="External"/><Relationship Id="rId4" Type="http://schemas.openxmlformats.org/officeDocument/2006/relationships/hyperlink" Target="https://www.fao.org/faostat/en/#data/Q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d1wqtxts1xzle7.cloudfront.net/45970542/science_techn%20%20ology_based_agriculture_vis20160526-19863-1q7d2hr-libre.pdf?1464279279=&amp;responsecontentdisposition=inline%3B+filename%3DScience_and_Technology_Based_Agriculture.pdf&amp;Expires=1716761992&amp;Signature=HM419cLfoZGjd4~8vzR6liOjJ8N2zLu110OIkuJrAYKAFXse3PldSSDyvR1Nxs9bxXnUlLWn2MAdKg441FiNQ54wf9pm0rTqvtINdJxdbC5JmKRp0JryemAcTYgeB-FByuzpFS1M8sxQ5JbY-azo72Z9ds0MKI7CmLsdc-y8056yYsY6pLcp-HeiJi4Ml%20%20%20%20%20%20%20%20%20%20%20%20%20%20%20%20%20%20%20%20%20%20%20%20%20%20%20%20%20%20%20%20%20%20%20%20%20%20%20%20%20%20%20%20%20%20%20%20%20%20%20%20%20%20%20%20%20%20%20BUKROZRlwnc27J7mjwz5Jy8Nb5BOCovW5R4aLWa0BCkAzVC6w~3wrwXbyvQAiqTzxdyeOHn9qdPIt63CjtMAUeo2Z0zCBxbQ0JDEwcfr9gw4rixqrQ7bR0t0WB7dBxoL3N0CJ3QLzkKoCPDvH6sJe~aQ__&amp;Key-Pair-Id=APKAJLOHF5GGSLRBV4ZA" TargetMode="External"/><Relationship Id="rId4" Type="http://schemas.openxmlformats.org/officeDocument/2006/relationships/hyperlink" Target="https://d1wqtxts1xzle7.cloudfront.net/94571302/17-libre.pdf16%2068993850=&amp;responsecontentdisposition=inline%3B+filename%3DTechnology_transfer_and_agricultural_gro.pdf&amp;Expires=1716762641&amp;Signature=WoxhjPiu5ClVMMlaBPL4KU~XckFLLwDzAXitOukmj559mJ6vOw4a63S~oVM71DA2Mkf39yfMw8YDYgErZui38m0EV6~~aJqQVE9VTB77n~JMpoOk20Po9u0tAn6Jn1WuvvS9q0RrKwQotO~0Whm6UWAxwz~SpJ7zMfYSx2qKi3vPia5E4dbU6f5IkzUMUwDGxx21FRE4ORQGSw3viznwPAnUhZy4I6aaX5gM7JFN9~M38xS3fRc48kAJ07nEGuVbnlpavPg3Jn1XQo5yemnUL6nNfOjhgR9SV6Y8NCRG25fFvoHcQZSTMgn7lp7mQFnyPn3h8ta3yvd2jNc0hew__&amp;Key-Pair-Id=APKAJLOHF5GGSLRBV4Z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1" name="Shape 3441"/>
        <p:cNvGrpSpPr/>
        <p:nvPr/>
      </p:nvGrpSpPr>
      <p:grpSpPr>
        <a:xfrm>
          <a:off x="0" y="0"/>
          <a:ext cx="0" cy="0"/>
          <a:chOff x="0" y="0"/>
          <a:chExt cx="0" cy="0"/>
        </a:xfrm>
      </p:grpSpPr>
      <p:sp>
        <p:nvSpPr>
          <p:cNvPr id="3442" name="Google Shape;3442;p19"/>
          <p:cNvSpPr txBox="1"/>
          <p:nvPr>
            <p:ph type="ctrTitle"/>
          </p:nvPr>
        </p:nvSpPr>
        <p:spPr>
          <a:xfrm>
            <a:off x="4572000" y="539400"/>
            <a:ext cx="3858900" cy="23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US" sz="2800">
                <a:solidFill>
                  <a:schemeClr val="dk2"/>
                </a:solidFill>
                <a:latin typeface="Arial"/>
                <a:ea typeface="Arial"/>
                <a:cs typeface="Arial"/>
                <a:sym typeface="Arial"/>
              </a:rPr>
              <a:t>How Technology Can Pakistan In I’ts </a:t>
            </a:r>
            <a:br>
              <a:rPr lang="en-US" sz="2800">
                <a:solidFill>
                  <a:schemeClr val="dk2"/>
                </a:solidFill>
                <a:latin typeface="Arial"/>
                <a:ea typeface="Arial"/>
                <a:cs typeface="Arial"/>
                <a:sym typeface="Arial"/>
              </a:rPr>
            </a:br>
            <a:r>
              <a:rPr lang="en-US" sz="2800">
                <a:solidFill>
                  <a:schemeClr val="dk2"/>
                </a:solidFill>
                <a:latin typeface="Arial"/>
                <a:ea typeface="Arial"/>
                <a:cs typeface="Arial"/>
                <a:sym typeface="Arial"/>
              </a:rPr>
              <a:t>Agricultural Sector?</a:t>
            </a:r>
            <a:endParaRPr b="0" sz="2200">
              <a:solidFill>
                <a:schemeClr val="dk2"/>
              </a:solidFill>
              <a:latin typeface="Arial"/>
              <a:ea typeface="Arial"/>
              <a:cs typeface="Arial"/>
              <a:sym typeface="Arial"/>
            </a:endParaRPr>
          </a:p>
        </p:txBody>
      </p:sp>
      <p:sp>
        <p:nvSpPr>
          <p:cNvPr id="3443" name="Google Shape;3443;p19"/>
          <p:cNvSpPr txBox="1"/>
          <p:nvPr>
            <p:ph idx="1" type="subTitle"/>
          </p:nvPr>
        </p:nvSpPr>
        <p:spPr>
          <a:xfrm>
            <a:off x="4572000" y="3024999"/>
            <a:ext cx="3729038" cy="768331"/>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latin typeface="Arial"/>
                <a:ea typeface="Arial"/>
                <a:cs typeface="Arial"/>
                <a:sym typeface="Arial"/>
              </a:rPr>
              <a:t>Presented By</a:t>
            </a:r>
            <a:br>
              <a:rPr lang="en-US">
                <a:latin typeface="Arial"/>
                <a:ea typeface="Arial"/>
                <a:cs typeface="Arial"/>
                <a:sym typeface="Arial"/>
              </a:rPr>
            </a:br>
            <a:r>
              <a:rPr lang="en-US">
                <a:latin typeface="Arial"/>
                <a:ea typeface="Arial"/>
                <a:cs typeface="Arial"/>
                <a:sym typeface="Arial"/>
              </a:rPr>
              <a:t>Fahad Iqbal 2012379</a:t>
            </a:r>
            <a:br>
              <a:rPr lang="en-US">
                <a:latin typeface="Arial"/>
                <a:ea typeface="Arial"/>
                <a:cs typeface="Arial"/>
                <a:sym typeface="Arial"/>
              </a:rPr>
            </a:br>
            <a:r>
              <a:rPr lang="en-US">
                <a:latin typeface="Arial"/>
                <a:ea typeface="Arial"/>
                <a:cs typeface="Arial"/>
                <a:sym typeface="Arial"/>
              </a:rPr>
              <a:t>Gaitri Punjwani 2012381</a:t>
            </a:r>
            <a:br>
              <a:rPr lang="en-US">
                <a:latin typeface="Arial"/>
                <a:ea typeface="Arial"/>
                <a:cs typeface="Arial"/>
                <a:sym typeface="Arial"/>
              </a:rPr>
            </a:br>
            <a:endParaRPr>
              <a:latin typeface="Arial"/>
              <a:ea typeface="Arial"/>
              <a:cs typeface="Arial"/>
              <a:sym typeface="Arial"/>
            </a:endParaRPr>
          </a:p>
        </p:txBody>
      </p:sp>
      <p:pic>
        <p:nvPicPr>
          <p:cNvPr id="3444" name="Google Shape;3444;p19"/>
          <p:cNvPicPr preferRelativeResize="0"/>
          <p:nvPr>
            <p:ph idx="2" type="pic"/>
          </p:nvPr>
        </p:nvPicPr>
        <p:blipFill rotWithShape="1">
          <a:blip r:embed="rId3">
            <a:alphaModFix/>
          </a:blip>
          <a:srcRect b="0" l="18412" r="18412" t="0"/>
          <a:stretch/>
        </p:blipFill>
        <p:spPr>
          <a:xfrm>
            <a:off x="1037050" y="749950"/>
            <a:ext cx="3033000" cy="27330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4" name="Shape 3534"/>
        <p:cNvGrpSpPr/>
        <p:nvPr/>
      </p:nvGrpSpPr>
      <p:grpSpPr>
        <a:xfrm>
          <a:off x="0" y="0"/>
          <a:ext cx="0" cy="0"/>
          <a:chOff x="0" y="0"/>
          <a:chExt cx="0" cy="0"/>
        </a:xfrm>
      </p:grpSpPr>
      <p:grpSp>
        <p:nvGrpSpPr>
          <p:cNvPr id="3535" name="Google Shape;3535;p28"/>
          <p:cNvGrpSpPr/>
          <p:nvPr/>
        </p:nvGrpSpPr>
        <p:grpSpPr>
          <a:xfrm>
            <a:off x="1714195" y="3061785"/>
            <a:ext cx="409237" cy="1205408"/>
            <a:chOff x="6488875" y="1947200"/>
            <a:chExt cx="258275" cy="760750"/>
          </a:xfrm>
        </p:grpSpPr>
        <p:sp>
          <p:nvSpPr>
            <p:cNvPr id="3536" name="Google Shape;3536;p28"/>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28"/>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28"/>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8"/>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8"/>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8"/>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28"/>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28"/>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8"/>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8"/>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8"/>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28"/>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28"/>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28"/>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0" name="Google Shape;3550;p28"/>
          <p:cNvSpPr txBox="1"/>
          <p:nvPr>
            <p:ph idx="1" type="subTitle"/>
          </p:nvPr>
        </p:nvSpPr>
        <p:spPr>
          <a:xfrm>
            <a:off x="2785200" y="364331"/>
            <a:ext cx="5645700" cy="341471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US" sz="1200">
                <a:solidFill>
                  <a:srgbClr val="000000"/>
                </a:solidFill>
                <a:latin typeface="Arial"/>
                <a:ea typeface="Arial"/>
                <a:cs typeface="Arial"/>
                <a:sym typeface="Arial"/>
              </a:rPr>
              <a:t>The graph illustrates the annual percentage growth of agriculture, forestry, and fishing in Pakistan from 1998, with the highest growth rate of 4.271% in 2022 and the lowest just above 0% in 2019. The data, sourced from the World Bank, shows volatility with alternating periods of rapid growth and stagnation or decline. Upcoming charts will analyze the impacts of agricultural growth and overall production on GDP</a:t>
            </a:r>
            <a:r>
              <a:rPr b="1" lang="en-US" sz="1200">
                <a:solidFill>
                  <a:srgbClr val="000000"/>
                </a:solidFill>
                <a:latin typeface="Arial"/>
                <a:ea typeface="Arial"/>
                <a:cs typeface="Arial"/>
                <a:sym typeface="Arial"/>
              </a:rPr>
              <a:t>.</a:t>
            </a:r>
            <a:endParaRPr/>
          </a:p>
          <a:p>
            <a:pPr indent="0" lvl="0" marL="0" rtl="0" algn="l">
              <a:lnSpc>
                <a:spcPct val="100000"/>
              </a:lnSpc>
              <a:spcBef>
                <a:spcPts val="1200"/>
              </a:spcBef>
              <a:spcAft>
                <a:spcPts val="1200"/>
              </a:spcAft>
              <a:buSzPts val="2500"/>
              <a:buNone/>
            </a:pPr>
            <a:r>
              <a:t/>
            </a:r>
            <a:endParaRPr b="1" sz="1200">
              <a:solidFill>
                <a:srgbClr val="000000"/>
              </a:solidFill>
              <a:latin typeface="Arial"/>
              <a:ea typeface="Arial"/>
              <a:cs typeface="Arial"/>
              <a:sym typeface="Arial"/>
            </a:endParaRPr>
          </a:p>
        </p:txBody>
      </p:sp>
      <p:pic>
        <p:nvPicPr>
          <p:cNvPr id="3551" name="Google Shape;3551;p28"/>
          <p:cNvPicPr preferRelativeResize="0"/>
          <p:nvPr/>
        </p:nvPicPr>
        <p:blipFill rotWithShape="1">
          <a:blip r:embed="rId3">
            <a:alphaModFix/>
          </a:blip>
          <a:srcRect b="0" l="0" r="0" t="0"/>
          <a:stretch/>
        </p:blipFill>
        <p:spPr>
          <a:xfrm>
            <a:off x="2717522" y="1629848"/>
            <a:ext cx="5781056" cy="21491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5" name="Shape 3555"/>
        <p:cNvGrpSpPr/>
        <p:nvPr/>
      </p:nvGrpSpPr>
      <p:grpSpPr>
        <a:xfrm>
          <a:off x="0" y="0"/>
          <a:ext cx="0" cy="0"/>
          <a:chOff x="0" y="0"/>
          <a:chExt cx="0" cy="0"/>
        </a:xfrm>
      </p:grpSpPr>
      <p:sp>
        <p:nvSpPr>
          <p:cNvPr id="3556" name="Google Shape;3556;p29"/>
          <p:cNvSpPr txBox="1"/>
          <p:nvPr>
            <p:ph type="title"/>
          </p:nvPr>
        </p:nvSpPr>
        <p:spPr>
          <a:xfrm>
            <a:off x="1821656" y="478631"/>
            <a:ext cx="6593682" cy="150733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500"/>
              <a:buNone/>
            </a:pPr>
            <a:r>
              <a:rPr b="0" lang="en-US" sz="1400">
                <a:latin typeface="Arial"/>
                <a:ea typeface="Arial"/>
                <a:cs typeface="Arial"/>
                <a:sym typeface="Arial"/>
              </a:rPr>
              <a:t>The chart, based on World Bank data as of May 2024, compares the annual growth rates of Pakistan's GDP and its agriculture, forestry, and fishing sectors. It shows that while Pakistan's GDP growth rate has been declining since 2018, it began to recover in 2021 but has since continued to decline. This decline highlights the need for the government to implement advanced measures in the agriculture sector to address the situation.</a:t>
            </a:r>
            <a:br>
              <a:rPr b="0" lang="en-US" sz="1400">
                <a:latin typeface="Arial"/>
                <a:ea typeface="Arial"/>
                <a:cs typeface="Arial"/>
                <a:sym typeface="Arial"/>
              </a:rPr>
            </a:br>
            <a:br>
              <a:rPr b="0" lang="en-US" sz="1400">
                <a:latin typeface="Arial"/>
                <a:ea typeface="Arial"/>
                <a:cs typeface="Arial"/>
                <a:sym typeface="Arial"/>
              </a:rPr>
            </a:br>
            <a:endParaRPr b="0" sz="1400">
              <a:latin typeface="Arial"/>
              <a:ea typeface="Arial"/>
              <a:cs typeface="Arial"/>
              <a:sym typeface="Arial"/>
            </a:endParaRPr>
          </a:p>
        </p:txBody>
      </p:sp>
      <p:pic>
        <p:nvPicPr>
          <p:cNvPr id="3557" name="Google Shape;3557;p29"/>
          <p:cNvPicPr preferRelativeResize="0"/>
          <p:nvPr/>
        </p:nvPicPr>
        <p:blipFill rotWithShape="1">
          <a:blip r:embed="rId3">
            <a:alphaModFix/>
          </a:blip>
          <a:srcRect b="4712" l="0" r="1497" t="10504"/>
          <a:stretch/>
        </p:blipFill>
        <p:spPr>
          <a:xfrm>
            <a:off x="1909537" y="1546275"/>
            <a:ext cx="5819700" cy="224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1" name="Shape 3561"/>
        <p:cNvGrpSpPr/>
        <p:nvPr/>
      </p:nvGrpSpPr>
      <p:grpSpPr>
        <a:xfrm>
          <a:off x="0" y="0"/>
          <a:ext cx="0" cy="0"/>
          <a:chOff x="0" y="0"/>
          <a:chExt cx="0" cy="0"/>
        </a:xfrm>
      </p:grpSpPr>
      <p:sp>
        <p:nvSpPr>
          <p:cNvPr id="3562" name="Google Shape;3562;p30"/>
          <p:cNvSpPr txBox="1"/>
          <p:nvPr>
            <p:ph type="title"/>
          </p:nvPr>
        </p:nvSpPr>
        <p:spPr>
          <a:xfrm>
            <a:off x="1721644" y="285751"/>
            <a:ext cx="6636544" cy="1550193"/>
          </a:xfrm>
          <a:prstGeom prst="rect">
            <a:avLst/>
          </a:prstGeom>
          <a:noFill/>
          <a:ln>
            <a:noFill/>
          </a:ln>
        </p:spPr>
        <p:txBody>
          <a:bodyPr anchorCtr="0" anchor="b" bIns="91425" lIns="91425" spcFirstLastPara="1" rIns="91425" wrap="square" tIns="91425">
            <a:noAutofit/>
          </a:bodyPr>
          <a:lstStyle/>
          <a:p>
            <a:pPr indent="0" lvl="0" marL="0" rtl="0" algn="l">
              <a:lnSpc>
                <a:spcPct val="107916"/>
              </a:lnSpc>
              <a:spcBef>
                <a:spcPts val="0"/>
              </a:spcBef>
              <a:spcAft>
                <a:spcPts val="0"/>
              </a:spcAft>
              <a:buSzPts val="2500"/>
              <a:buNone/>
            </a:pPr>
            <a:r>
              <a:rPr b="0" lang="en-US" sz="1200">
                <a:solidFill>
                  <a:srgbClr val="000000"/>
                </a:solidFill>
                <a:latin typeface="Arial"/>
                <a:ea typeface="Arial"/>
                <a:cs typeface="Arial"/>
                <a:sym typeface="Arial"/>
              </a:rPr>
              <a:t>This  graph shows the annual growth rate of Pakistan's GDP, the value of Pakistan's GDP in USD billion, and the annual growth rate of Pakistan's agriculture, forestry, and fishing sector. The data shows that the annual growth rate of Pakistan's GDP has been declining since 2018, while the value of Pakistan's GDP is also directly dependent on the growth rate. The annual growth rate of Pakistan's agriculture, have a big clear impact on Pakistan’s Economy.</a:t>
            </a:r>
            <a:br>
              <a:rPr b="0" lang="en-US" sz="1200">
                <a:solidFill>
                  <a:srgbClr val="000000"/>
                </a:solidFill>
                <a:latin typeface="Arial"/>
                <a:ea typeface="Arial"/>
                <a:cs typeface="Arial"/>
                <a:sym typeface="Arial"/>
              </a:rPr>
            </a:br>
            <a:br>
              <a:rPr b="0" lang="en-US" sz="1200">
                <a:solidFill>
                  <a:srgbClr val="000000"/>
                </a:solidFill>
                <a:latin typeface="Arial"/>
                <a:ea typeface="Arial"/>
                <a:cs typeface="Arial"/>
                <a:sym typeface="Arial"/>
              </a:rPr>
            </a:br>
            <a:endParaRPr b="0" sz="1200">
              <a:latin typeface="Arial"/>
              <a:ea typeface="Arial"/>
              <a:cs typeface="Arial"/>
              <a:sym typeface="Arial"/>
            </a:endParaRPr>
          </a:p>
        </p:txBody>
      </p:sp>
      <p:pic>
        <p:nvPicPr>
          <p:cNvPr id="3563" name="Google Shape;3563;p30"/>
          <p:cNvPicPr preferRelativeResize="0"/>
          <p:nvPr/>
        </p:nvPicPr>
        <p:blipFill rotWithShape="1">
          <a:blip r:embed="rId3">
            <a:alphaModFix/>
          </a:blip>
          <a:srcRect b="0" l="0" r="0" t="0"/>
          <a:stretch/>
        </p:blipFill>
        <p:spPr>
          <a:xfrm>
            <a:off x="1816350" y="1476087"/>
            <a:ext cx="5943600" cy="20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7" name="Shape 3567"/>
        <p:cNvGrpSpPr/>
        <p:nvPr/>
      </p:nvGrpSpPr>
      <p:grpSpPr>
        <a:xfrm>
          <a:off x="0" y="0"/>
          <a:ext cx="0" cy="0"/>
          <a:chOff x="0" y="0"/>
          <a:chExt cx="0" cy="0"/>
        </a:xfrm>
      </p:grpSpPr>
      <p:sp>
        <p:nvSpPr>
          <p:cNvPr id="3568" name="Google Shape;3568;p31"/>
          <p:cNvSpPr txBox="1"/>
          <p:nvPr>
            <p:ph type="title"/>
          </p:nvPr>
        </p:nvSpPr>
        <p:spPr>
          <a:xfrm>
            <a:off x="2785200" y="2398629"/>
            <a:ext cx="5645700" cy="651752"/>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500"/>
              <a:buNone/>
            </a:pPr>
            <a:r>
              <a:rPr lang="en-US"/>
              <a:t>Problems That Are Faced In Pakistan’s Agriculture Sector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2" name="Shape 3572"/>
        <p:cNvGrpSpPr/>
        <p:nvPr/>
      </p:nvGrpSpPr>
      <p:grpSpPr>
        <a:xfrm>
          <a:off x="0" y="0"/>
          <a:ext cx="0" cy="0"/>
          <a:chOff x="0" y="0"/>
          <a:chExt cx="0" cy="0"/>
        </a:xfrm>
      </p:grpSpPr>
      <p:sp>
        <p:nvSpPr>
          <p:cNvPr id="3573" name="Google Shape;3573;p32"/>
          <p:cNvSpPr txBox="1"/>
          <p:nvPr>
            <p:ph type="title"/>
          </p:nvPr>
        </p:nvSpPr>
        <p:spPr>
          <a:xfrm>
            <a:off x="2785200" y="635794"/>
            <a:ext cx="5601564" cy="3429000"/>
          </a:xfrm>
          <a:prstGeom prst="rect">
            <a:avLst/>
          </a:prstGeom>
          <a:noFill/>
          <a:ln>
            <a:noFill/>
          </a:ln>
        </p:spPr>
        <p:txBody>
          <a:bodyPr anchorCtr="0" anchor="b" bIns="91425" lIns="91425" spcFirstLastPara="1" rIns="91425" wrap="square" tIns="91425">
            <a:noAutofit/>
          </a:bodyPr>
          <a:lstStyle/>
          <a:p>
            <a:pPr indent="0" lvl="0" marL="0" rtl="0" algn="ctr">
              <a:lnSpc>
                <a:spcPct val="95000"/>
              </a:lnSpc>
              <a:spcBef>
                <a:spcPts val="0"/>
              </a:spcBef>
              <a:spcAft>
                <a:spcPts val="0"/>
              </a:spcAft>
              <a:buSzPts val="2500"/>
              <a:buNone/>
            </a:pPr>
            <a:br>
              <a:rPr b="0" lang="en-US" sz="1400">
                <a:latin typeface="Arial"/>
                <a:ea typeface="Arial"/>
                <a:cs typeface="Arial"/>
                <a:sym typeface="Arial"/>
              </a:rPr>
            </a:br>
            <a:r>
              <a:rPr b="0" lang="en-US" sz="1400">
                <a:latin typeface="Arial"/>
                <a:ea typeface="Arial"/>
                <a:cs typeface="Arial"/>
                <a:sym typeface="Arial"/>
              </a:rPr>
              <a:t>Pakistan's agricultural sector faces significant challenges due to a lack of technological advancements. Antiquated equipment, high costs, and limited availability of advanced machinery hinder productivity and competitiveness. Information asymmetry prevents farmers from accessing timely weather forecasts and market trends, leading to inefficient resource use. The sector lags in adopting global technological innovations, creating a productivity gap with more advanced countries. Climate change impacts, such as unpredictable weather and water scarcity, further underscore the need for technological solutions. Challenges include affordability, rural accessibility, and digital literacy. Embracing technology can enhance productivity, sustainability, and profitability. This research aims to assist policymakers, agritech companies, and NGOs in advancing technological solutions for Pakistan's agriculture. While companies like FFC and Engro are influential, they are not directly focused on providing technology solutions for farmers. The next section will propose solutions to these problems.</a:t>
            </a:r>
            <a:br>
              <a:rPr b="0" lang="en-US" sz="1400">
                <a:latin typeface="Arial"/>
                <a:ea typeface="Arial"/>
                <a:cs typeface="Arial"/>
                <a:sym typeface="Arial"/>
              </a:rPr>
            </a:br>
            <a:endParaRPr b="0"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7" name="Shape 3577"/>
        <p:cNvGrpSpPr/>
        <p:nvPr/>
      </p:nvGrpSpPr>
      <p:grpSpPr>
        <a:xfrm>
          <a:off x="0" y="0"/>
          <a:ext cx="0" cy="0"/>
          <a:chOff x="0" y="0"/>
          <a:chExt cx="0" cy="0"/>
        </a:xfrm>
      </p:grpSpPr>
      <p:pic>
        <p:nvPicPr>
          <p:cNvPr id="3578" name="Google Shape;3578;p33"/>
          <p:cNvPicPr preferRelativeResize="0"/>
          <p:nvPr>
            <p:ph idx="2" type="pic"/>
          </p:nvPr>
        </p:nvPicPr>
        <p:blipFill rotWithShape="1">
          <a:blip r:embed="rId3">
            <a:alphaModFix/>
          </a:blip>
          <a:srcRect b="8363" l="0" r="0" t="7241"/>
          <a:stretch/>
        </p:blipFill>
        <p:spPr>
          <a:xfrm>
            <a:off x="0" y="0"/>
            <a:ext cx="9144003" cy="5143501"/>
          </a:xfrm>
          <a:prstGeom prst="rect">
            <a:avLst/>
          </a:prstGeom>
          <a:noFill/>
          <a:ln>
            <a:noFill/>
          </a:ln>
        </p:spPr>
      </p:pic>
      <p:sp>
        <p:nvSpPr>
          <p:cNvPr id="3579" name="Google Shape;3579;p33"/>
          <p:cNvSpPr txBox="1"/>
          <p:nvPr>
            <p:ph type="title"/>
          </p:nvPr>
        </p:nvSpPr>
        <p:spPr>
          <a:xfrm>
            <a:off x="1555397" y="2407443"/>
            <a:ext cx="6021029" cy="2144181"/>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sz="3600"/>
              <a:t>Comparison Of Agricultural Data Of Pakistan And Technology Giant</a:t>
            </a:r>
            <a:endParaRPr/>
          </a:p>
        </p:txBody>
      </p:sp>
      <p:grpSp>
        <p:nvGrpSpPr>
          <p:cNvPr id="3580" name="Google Shape;3580;p33"/>
          <p:cNvGrpSpPr/>
          <p:nvPr/>
        </p:nvGrpSpPr>
        <p:grpSpPr>
          <a:xfrm flipH="1">
            <a:off x="7920748" y="3240918"/>
            <a:ext cx="1036850" cy="1363170"/>
            <a:chOff x="-3129125" y="2333125"/>
            <a:chExt cx="531500" cy="698775"/>
          </a:xfrm>
        </p:grpSpPr>
        <p:sp>
          <p:nvSpPr>
            <p:cNvPr id="3581" name="Google Shape;3581;p33"/>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33"/>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33"/>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33"/>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33"/>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33"/>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33"/>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33"/>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33"/>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33"/>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33"/>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33"/>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33"/>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4" name="Google Shape;3594;p33"/>
          <p:cNvGrpSpPr/>
          <p:nvPr/>
        </p:nvGrpSpPr>
        <p:grpSpPr>
          <a:xfrm>
            <a:off x="50" y="4604100"/>
            <a:ext cx="9144025" cy="709198"/>
            <a:chOff x="50" y="4604100"/>
            <a:chExt cx="9144025" cy="709198"/>
          </a:xfrm>
        </p:grpSpPr>
        <p:sp>
          <p:nvSpPr>
            <p:cNvPr id="3595" name="Google Shape;3595;p33"/>
            <p:cNvSpPr/>
            <p:nvPr/>
          </p:nvSpPr>
          <p:spPr>
            <a:xfrm>
              <a:off x="50" y="4604100"/>
              <a:ext cx="9144025" cy="709198"/>
            </a:xfrm>
            <a:custGeom>
              <a:rect b="b" l="l" r="r" t="t"/>
              <a:pathLst>
                <a:path extrusionOk="0" h="21688" w="79389">
                  <a:moveTo>
                    <a:pt x="0" y="1"/>
                  </a:moveTo>
                  <a:lnTo>
                    <a:pt x="0" y="21688"/>
                  </a:lnTo>
                  <a:lnTo>
                    <a:pt x="79388" y="21688"/>
                  </a:lnTo>
                  <a:lnTo>
                    <a:pt x="7938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33"/>
            <p:cNvSpPr/>
            <p:nvPr/>
          </p:nvSpPr>
          <p:spPr>
            <a:xfrm>
              <a:off x="69978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33"/>
            <p:cNvSpPr/>
            <p:nvPr/>
          </p:nvSpPr>
          <p:spPr>
            <a:xfrm>
              <a:off x="72765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33"/>
            <p:cNvSpPr/>
            <p:nvPr/>
          </p:nvSpPr>
          <p:spPr>
            <a:xfrm>
              <a:off x="75555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33"/>
            <p:cNvSpPr/>
            <p:nvPr/>
          </p:nvSpPr>
          <p:spPr>
            <a:xfrm>
              <a:off x="616154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33"/>
            <p:cNvSpPr/>
            <p:nvPr/>
          </p:nvSpPr>
          <p:spPr>
            <a:xfrm>
              <a:off x="644018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33"/>
            <p:cNvSpPr/>
            <p:nvPr/>
          </p:nvSpPr>
          <p:spPr>
            <a:xfrm>
              <a:off x="67192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33"/>
            <p:cNvSpPr/>
            <p:nvPr/>
          </p:nvSpPr>
          <p:spPr>
            <a:xfrm>
              <a:off x="532517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33"/>
            <p:cNvSpPr/>
            <p:nvPr/>
          </p:nvSpPr>
          <p:spPr>
            <a:xfrm>
              <a:off x="560385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33"/>
            <p:cNvSpPr/>
            <p:nvPr/>
          </p:nvSpPr>
          <p:spPr>
            <a:xfrm>
              <a:off x="588286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33"/>
            <p:cNvSpPr/>
            <p:nvPr/>
          </p:nvSpPr>
          <p:spPr>
            <a:xfrm>
              <a:off x="476785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33"/>
            <p:cNvSpPr/>
            <p:nvPr/>
          </p:nvSpPr>
          <p:spPr>
            <a:xfrm>
              <a:off x="504653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33"/>
            <p:cNvSpPr/>
            <p:nvPr/>
          </p:nvSpPr>
          <p:spPr>
            <a:xfrm>
              <a:off x="69978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33"/>
            <p:cNvSpPr/>
            <p:nvPr/>
          </p:nvSpPr>
          <p:spPr>
            <a:xfrm>
              <a:off x="72765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33"/>
            <p:cNvSpPr/>
            <p:nvPr/>
          </p:nvSpPr>
          <p:spPr>
            <a:xfrm>
              <a:off x="75555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33"/>
            <p:cNvSpPr/>
            <p:nvPr/>
          </p:nvSpPr>
          <p:spPr>
            <a:xfrm>
              <a:off x="616154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33"/>
            <p:cNvSpPr/>
            <p:nvPr/>
          </p:nvSpPr>
          <p:spPr>
            <a:xfrm>
              <a:off x="644018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33"/>
            <p:cNvSpPr/>
            <p:nvPr/>
          </p:nvSpPr>
          <p:spPr>
            <a:xfrm>
              <a:off x="67192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33"/>
            <p:cNvSpPr/>
            <p:nvPr/>
          </p:nvSpPr>
          <p:spPr>
            <a:xfrm>
              <a:off x="532517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33"/>
            <p:cNvSpPr/>
            <p:nvPr/>
          </p:nvSpPr>
          <p:spPr>
            <a:xfrm>
              <a:off x="560385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33"/>
            <p:cNvSpPr/>
            <p:nvPr/>
          </p:nvSpPr>
          <p:spPr>
            <a:xfrm>
              <a:off x="588286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33"/>
            <p:cNvSpPr/>
            <p:nvPr/>
          </p:nvSpPr>
          <p:spPr>
            <a:xfrm>
              <a:off x="476785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33"/>
            <p:cNvSpPr/>
            <p:nvPr/>
          </p:nvSpPr>
          <p:spPr>
            <a:xfrm>
              <a:off x="504653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33"/>
            <p:cNvSpPr/>
            <p:nvPr/>
          </p:nvSpPr>
          <p:spPr>
            <a:xfrm>
              <a:off x="69978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33"/>
            <p:cNvSpPr/>
            <p:nvPr/>
          </p:nvSpPr>
          <p:spPr>
            <a:xfrm>
              <a:off x="72765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33"/>
            <p:cNvSpPr/>
            <p:nvPr/>
          </p:nvSpPr>
          <p:spPr>
            <a:xfrm>
              <a:off x="75555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33"/>
            <p:cNvSpPr/>
            <p:nvPr/>
          </p:nvSpPr>
          <p:spPr>
            <a:xfrm>
              <a:off x="616154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33"/>
            <p:cNvSpPr/>
            <p:nvPr/>
          </p:nvSpPr>
          <p:spPr>
            <a:xfrm>
              <a:off x="644018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33"/>
            <p:cNvSpPr/>
            <p:nvPr/>
          </p:nvSpPr>
          <p:spPr>
            <a:xfrm>
              <a:off x="67192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33"/>
            <p:cNvSpPr/>
            <p:nvPr/>
          </p:nvSpPr>
          <p:spPr>
            <a:xfrm>
              <a:off x="532517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33"/>
            <p:cNvSpPr/>
            <p:nvPr/>
          </p:nvSpPr>
          <p:spPr>
            <a:xfrm>
              <a:off x="560385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33"/>
            <p:cNvSpPr/>
            <p:nvPr/>
          </p:nvSpPr>
          <p:spPr>
            <a:xfrm>
              <a:off x="588286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33"/>
            <p:cNvSpPr/>
            <p:nvPr/>
          </p:nvSpPr>
          <p:spPr>
            <a:xfrm>
              <a:off x="476785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33"/>
            <p:cNvSpPr/>
            <p:nvPr/>
          </p:nvSpPr>
          <p:spPr>
            <a:xfrm>
              <a:off x="504653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33"/>
            <p:cNvSpPr/>
            <p:nvPr/>
          </p:nvSpPr>
          <p:spPr>
            <a:xfrm>
              <a:off x="81091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33"/>
            <p:cNvSpPr/>
            <p:nvPr/>
          </p:nvSpPr>
          <p:spPr>
            <a:xfrm>
              <a:off x="83878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33"/>
            <p:cNvSpPr/>
            <p:nvPr/>
          </p:nvSpPr>
          <p:spPr>
            <a:xfrm>
              <a:off x="86668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33"/>
            <p:cNvSpPr/>
            <p:nvPr/>
          </p:nvSpPr>
          <p:spPr>
            <a:xfrm>
              <a:off x="78304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33"/>
            <p:cNvSpPr/>
            <p:nvPr/>
          </p:nvSpPr>
          <p:spPr>
            <a:xfrm>
              <a:off x="81091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33"/>
            <p:cNvSpPr/>
            <p:nvPr/>
          </p:nvSpPr>
          <p:spPr>
            <a:xfrm>
              <a:off x="83878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33"/>
            <p:cNvSpPr/>
            <p:nvPr/>
          </p:nvSpPr>
          <p:spPr>
            <a:xfrm>
              <a:off x="86668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33"/>
            <p:cNvSpPr/>
            <p:nvPr/>
          </p:nvSpPr>
          <p:spPr>
            <a:xfrm>
              <a:off x="78304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33"/>
            <p:cNvSpPr/>
            <p:nvPr/>
          </p:nvSpPr>
          <p:spPr>
            <a:xfrm>
              <a:off x="81091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33"/>
            <p:cNvSpPr/>
            <p:nvPr/>
          </p:nvSpPr>
          <p:spPr>
            <a:xfrm>
              <a:off x="83878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33"/>
            <p:cNvSpPr/>
            <p:nvPr/>
          </p:nvSpPr>
          <p:spPr>
            <a:xfrm>
              <a:off x="86668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33"/>
            <p:cNvSpPr/>
            <p:nvPr/>
          </p:nvSpPr>
          <p:spPr>
            <a:xfrm>
              <a:off x="78304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33"/>
            <p:cNvSpPr/>
            <p:nvPr/>
          </p:nvSpPr>
          <p:spPr>
            <a:xfrm>
              <a:off x="8945478"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33"/>
            <p:cNvSpPr/>
            <p:nvPr/>
          </p:nvSpPr>
          <p:spPr>
            <a:xfrm>
              <a:off x="8945478"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33"/>
            <p:cNvSpPr/>
            <p:nvPr/>
          </p:nvSpPr>
          <p:spPr>
            <a:xfrm>
              <a:off x="8945478"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33"/>
            <p:cNvSpPr/>
            <p:nvPr/>
          </p:nvSpPr>
          <p:spPr>
            <a:xfrm>
              <a:off x="283072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33"/>
            <p:cNvSpPr/>
            <p:nvPr/>
          </p:nvSpPr>
          <p:spPr>
            <a:xfrm>
              <a:off x="310940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33"/>
            <p:cNvSpPr/>
            <p:nvPr/>
          </p:nvSpPr>
          <p:spPr>
            <a:xfrm>
              <a:off x="338841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33"/>
            <p:cNvSpPr/>
            <p:nvPr/>
          </p:nvSpPr>
          <p:spPr>
            <a:xfrm>
              <a:off x="1994392" y="4738462"/>
              <a:ext cx="155103" cy="78485"/>
            </a:xfrm>
            <a:custGeom>
              <a:rect b="b" l="l" r="r" t="t"/>
              <a:pathLst>
                <a:path extrusionOk="0" h="1892" w="3739">
                  <a:moveTo>
                    <a:pt x="304" y="0"/>
                  </a:moveTo>
                  <a:lnTo>
                    <a:pt x="0" y="330"/>
                  </a:lnTo>
                  <a:lnTo>
                    <a:pt x="1722" y="1891"/>
                  </a:lnTo>
                  <a:lnTo>
                    <a:pt x="2025" y="1891"/>
                  </a:lnTo>
                  <a:lnTo>
                    <a:pt x="3738"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33"/>
            <p:cNvSpPr/>
            <p:nvPr/>
          </p:nvSpPr>
          <p:spPr>
            <a:xfrm>
              <a:off x="2273031" y="4738462"/>
              <a:ext cx="155476" cy="79978"/>
            </a:xfrm>
            <a:custGeom>
              <a:rect b="b" l="l" r="r" t="t"/>
              <a:pathLst>
                <a:path extrusionOk="0" h="1928" w="3748">
                  <a:moveTo>
                    <a:pt x="313" y="0"/>
                  </a:moveTo>
                  <a:lnTo>
                    <a:pt x="1" y="321"/>
                  </a:lnTo>
                  <a:lnTo>
                    <a:pt x="1723" y="1927"/>
                  </a:lnTo>
                  <a:lnTo>
                    <a:pt x="2026" y="1927"/>
                  </a:lnTo>
                  <a:lnTo>
                    <a:pt x="3748"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33"/>
            <p:cNvSpPr/>
            <p:nvPr/>
          </p:nvSpPr>
          <p:spPr>
            <a:xfrm>
              <a:off x="255208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33"/>
            <p:cNvSpPr/>
            <p:nvPr/>
          </p:nvSpPr>
          <p:spPr>
            <a:xfrm>
              <a:off x="1158020" y="4737342"/>
              <a:ext cx="155103" cy="78858"/>
            </a:xfrm>
            <a:custGeom>
              <a:rect b="b" l="l" r="r" t="t"/>
              <a:pathLst>
                <a:path extrusionOk="0" h="1901" w="3739">
                  <a:moveTo>
                    <a:pt x="304" y="0"/>
                  </a:moveTo>
                  <a:lnTo>
                    <a:pt x="1" y="330"/>
                  </a:lnTo>
                  <a:lnTo>
                    <a:pt x="1723" y="1901"/>
                  </a:lnTo>
                  <a:lnTo>
                    <a:pt x="2026" y="190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33"/>
            <p:cNvSpPr/>
            <p:nvPr/>
          </p:nvSpPr>
          <p:spPr>
            <a:xfrm>
              <a:off x="1436700" y="4737716"/>
              <a:ext cx="155476" cy="79978"/>
            </a:xfrm>
            <a:custGeom>
              <a:rect b="b" l="l" r="r" t="t"/>
              <a:pathLst>
                <a:path extrusionOk="0" h="1928"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33"/>
            <p:cNvSpPr/>
            <p:nvPr/>
          </p:nvSpPr>
          <p:spPr>
            <a:xfrm>
              <a:off x="1715712"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33"/>
            <p:cNvSpPr/>
            <p:nvPr/>
          </p:nvSpPr>
          <p:spPr>
            <a:xfrm>
              <a:off x="6007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33"/>
            <p:cNvSpPr/>
            <p:nvPr/>
          </p:nvSpPr>
          <p:spPr>
            <a:xfrm>
              <a:off x="8793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33"/>
            <p:cNvSpPr/>
            <p:nvPr/>
          </p:nvSpPr>
          <p:spPr>
            <a:xfrm>
              <a:off x="283072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33"/>
            <p:cNvSpPr/>
            <p:nvPr/>
          </p:nvSpPr>
          <p:spPr>
            <a:xfrm>
              <a:off x="310940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33"/>
            <p:cNvSpPr/>
            <p:nvPr/>
          </p:nvSpPr>
          <p:spPr>
            <a:xfrm>
              <a:off x="338841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33"/>
            <p:cNvSpPr/>
            <p:nvPr/>
          </p:nvSpPr>
          <p:spPr>
            <a:xfrm>
              <a:off x="1994392" y="4922355"/>
              <a:ext cx="155103" cy="78526"/>
            </a:xfrm>
            <a:custGeom>
              <a:rect b="b" l="l" r="r" t="t"/>
              <a:pathLst>
                <a:path extrusionOk="0" h="1893"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33"/>
            <p:cNvSpPr/>
            <p:nvPr/>
          </p:nvSpPr>
          <p:spPr>
            <a:xfrm>
              <a:off x="2273031" y="4922355"/>
              <a:ext cx="155476" cy="80352"/>
            </a:xfrm>
            <a:custGeom>
              <a:rect b="b" l="l" r="r" t="t"/>
              <a:pathLst>
                <a:path extrusionOk="0" h="1937" w="3748">
                  <a:moveTo>
                    <a:pt x="313" y="1"/>
                  </a:moveTo>
                  <a:lnTo>
                    <a:pt x="1" y="322"/>
                  </a:lnTo>
                  <a:lnTo>
                    <a:pt x="1723" y="1937"/>
                  </a:lnTo>
                  <a:lnTo>
                    <a:pt x="2026" y="1937"/>
                  </a:lnTo>
                  <a:lnTo>
                    <a:pt x="3748"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33"/>
            <p:cNvSpPr/>
            <p:nvPr/>
          </p:nvSpPr>
          <p:spPr>
            <a:xfrm>
              <a:off x="255208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33"/>
            <p:cNvSpPr/>
            <p:nvPr/>
          </p:nvSpPr>
          <p:spPr>
            <a:xfrm>
              <a:off x="1158020" y="4921276"/>
              <a:ext cx="155103" cy="78858"/>
            </a:xfrm>
            <a:custGeom>
              <a:rect b="b" l="l" r="r" t="t"/>
              <a:pathLst>
                <a:path extrusionOk="0" h="1901" w="3739">
                  <a:moveTo>
                    <a:pt x="304" y="0"/>
                  </a:moveTo>
                  <a:lnTo>
                    <a:pt x="1" y="330"/>
                  </a:lnTo>
                  <a:lnTo>
                    <a:pt x="1723" y="1900"/>
                  </a:lnTo>
                  <a:lnTo>
                    <a:pt x="2026" y="1900"/>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33"/>
            <p:cNvSpPr/>
            <p:nvPr/>
          </p:nvSpPr>
          <p:spPr>
            <a:xfrm>
              <a:off x="1436700" y="4921649"/>
              <a:ext cx="155476" cy="79937"/>
            </a:xfrm>
            <a:custGeom>
              <a:rect b="b" l="l" r="r" t="t"/>
              <a:pathLst>
                <a:path extrusionOk="0" h="1927" w="3748">
                  <a:moveTo>
                    <a:pt x="313" y="0"/>
                  </a:moveTo>
                  <a:lnTo>
                    <a:pt x="0" y="321"/>
                  </a:lnTo>
                  <a:lnTo>
                    <a:pt x="1722" y="1927"/>
                  </a:lnTo>
                  <a:lnTo>
                    <a:pt x="2025"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33"/>
            <p:cNvSpPr/>
            <p:nvPr/>
          </p:nvSpPr>
          <p:spPr>
            <a:xfrm>
              <a:off x="1715712"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33"/>
            <p:cNvSpPr/>
            <p:nvPr/>
          </p:nvSpPr>
          <p:spPr>
            <a:xfrm>
              <a:off x="6007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33"/>
            <p:cNvSpPr/>
            <p:nvPr/>
          </p:nvSpPr>
          <p:spPr>
            <a:xfrm>
              <a:off x="8793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33"/>
            <p:cNvSpPr/>
            <p:nvPr/>
          </p:nvSpPr>
          <p:spPr>
            <a:xfrm>
              <a:off x="283072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33"/>
            <p:cNvSpPr/>
            <p:nvPr/>
          </p:nvSpPr>
          <p:spPr>
            <a:xfrm>
              <a:off x="310940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33"/>
            <p:cNvSpPr/>
            <p:nvPr/>
          </p:nvSpPr>
          <p:spPr>
            <a:xfrm>
              <a:off x="338841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33"/>
            <p:cNvSpPr/>
            <p:nvPr/>
          </p:nvSpPr>
          <p:spPr>
            <a:xfrm>
              <a:off x="1994392" y="5106289"/>
              <a:ext cx="155103" cy="78485"/>
            </a:xfrm>
            <a:custGeom>
              <a:rect b="b" l="l" r="r" t="t"/>
              <a:pathLst>
                <a:path extrusionOk="0" h="1892" w="3739">
                  <a:moveTo>
                    <a:pt x="304" y="1"/>
                  </a:moveTo>
                  <a:lnTo>
                    <a:pt x="0" y="331"/>
                  </a:lnTo>
                  <a:lnTo>
                    <a:pt x="1722" y="1892"/>
                  </a:lnTo>
                  <a:lnTo>
                    <a:pt x="2025" y="1892"/>
                  </a:lnTo>
                  <a:lnTo>
                    <a:pt x="3738"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33"/>
            <p:cNvSpPr/>
            <p:nvPr/>
          </p:nvSpPr>
          <p:spPr>
            <a:xfrm>
              <a:off x="2273031" y="5106289"/>
              <a:ext cx="155476" cy="80352"/>
            </a:xfrm>
            <a:custGeom>
              <a:rect b="b" l="l" r="r" t="t"/>
              <a:pathLst>
                <a:path extrusionOk="0" h="1937" w="3748">
                  <a:moveTo>
                    <a:pt x="313" y="1"/>
                  </a:moveTo>
                  <a:lnTo>
                    <a:pt x="1" y="331"/>
                  </a:lnTo>
                  <a:lnTo>
                    <a:pt x="1723" y="1936"/>
                  </a:lnTo>
                  <a:lnTo>
                    <a:pt x="2026" y="1936"/>
                  </a:lnTo>
                  <a:lnTo>
                    <a:pt x="3748"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33"/>
            <p:cNvSpPr/>
            <p:nvPr/>
          </p:nvSpPr>
          <p:spPr>
            <a:xfrm>
              <a:off x="255208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33"/>
            <p:cNvSpPr/>
            <p:nvPr/>
          </p:nvSpPr>
          <p:spPr>
            <a:xfrm>
              <a:off x="1158020" y="5105169"/>
              <a:ext cx="155103" cy="78900"/>
            </a:xfrm>
            <a:custGeom>
              <a:rect b="b" l="l" r="r" t="t"/>
              <a:pathLst>
                <a:path extrusionOk="0" h="1902" w="3739">
                  <a:moveTo>
                    <a:pt x="304" y="1"/>
                  </a:moveTo>
                  <a:lnTo>
                    <a:pt x="1" y="331"/>
                  </a:lnTo>
                  <a:lnTo>
                    <a:pt x="1723" y="1901"/>
                  </a:lnTo>
                  <a:lnTo>
                    <a:pt x="2026" y="1901"/>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33"/>
            <p:cNvSpPr/>
            <p:nvPr/>
          </p:nvSpPr>
          <p:spPr>
            <a:xfrm>
              <a:off x="1436700" y="5105542"/>
              <a:ext cx="155476" cy="79978"/>
            </a:xfrm>
            <a:custGeom>
              <a:rect b="b" l="l" r="r" t="t"/>
              <a:pathLst>
                <a:path extrusionOk="0" h="1928" w="3748">
                  <a:moveTo>
                    <a:pt x="313" y="1"/>
                  </a:moveTo>
                  <a:lnTo>
                    <a:pt x="0" y="322"/>
                  </a:lnTo>
                  <a:lnTo>
                    <a:pt x="1722" y="1928"/>
                  </a:lnTo>
                  <a:lnTo>
                    <a:pt x="2025" y="1928"/>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33"/>
            <p:cNvSpPr/>
            <p:nvPr/>
          </p:nvSpPr>
          <p:spPr>
            <a:xfrm>
              <a:off x="1715712"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33"/>
            <p:cNvSpPr/>
            <p:nvPr/>
          </p:nvSpPr>
          <p:spPr>
            <a:xfrm>
              <a:off x="6007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33"/>
            <p:cNvSpPr/>
            <p:nvPr/>
          </p:nvSpPr>
          <p:spPr>
            <a:xfrm>
              <a:off x="8793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33"/>
            <p:cNvSpPr/>
            <p:nvPr/>
          </p:nvSpPr>
          <p:spPr>
            <a:xfrm>
              <a:off x="3941974" y="4738462"/>
              <a:ext cx="155103" cy="78485"/>
            </a:xfrm>
            <a:custGeom>
              <a:rect b="b" l="l" r="r" t="t"/>
              <a:pathLst>
                <a:path extrusionOk="0" h="1892" w="3739">
                  <a:moveTo>
                    <a:pt x="304" y="0"/>
                  </a:moveTo>
                  <a:lnTo>
                    <a:pt x="1" y="330"/>
                  </a:lnTo>
                  <a:lnTo>
                    <a:pt x="1723" y="1891"/>
                  </a:lnTo>
                  <a:lnTo>
                    <a:pt x="2026" y="1891"/>
                  </a:lnTo>
                  <a:lnTo>
                    <a:pt x="3739" y="330"/>
                  </a:lnTo>
                  <a:lnTo>
                    <a:pt x="3444" y="0"/>
                  </a:lnTo>
                  <a:lnTo>
                    <a:pt x="1874" y="1428"/>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33"/>
            <p:cNvSpPr/>
            <p:nvPr/>
          </p:nvSpPr>
          <p:spPr>
            <a:xfrm>
              <a:off x="4220654" y="4738462"/>
              <a:ext cx="155476" cy="79978"/>
            </a:xfrm>
            <a:custGeom>
              <a:rect b="b" l="l" r="r" t="t"/>
              <a:pathLst>
                <a:path extrusionOk="0" h="1928" w="3748">
                  <a:moveTo>
                    <a:pt x="313" y="0"/>
                  </a:moveTo>
                  <a:lnTo>
                    <a:pt x="0" y="321"/>
                  </a:lnTo>
                  <a:lnTo>
                    <a:pt x="1722" y="1927"/>
                  </a:lnTo>
                  <a:lnTo>
                    <a:pt x="2026" y="1927"/>
                  </a:lnTo>
                  <a:lnTo>
                    <a:pt x="3747" y="321"/>
                  </a:lnTo>
                  <a:lnTo>
                    <a:pt x="3444" y="0"/>
                  </a:lnTo>
                  <a:lnTo>
                    <a:pt x="1874" y="1463"/>
                  </a:lnTo>
                  <a:lnTo>
                    <a:pt x="3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33"/>
            <p:cNvSpPr/>
            <p:nvPr/>
          </p:nvSpPr>
          <p:spPr>
            <a:xfrm>
              <a:off x="4499666" y="4738462"/>
              <a:ext cx="155103" cy="79978"/>
            </a:xfrm>
            <a:custGeom>
              <a:rect b="b" l="l" r="r" t="t"/>
              <a:pathLst>
                <a:path extrusionOk="0" h="1928" w="3739">
                  <a:moveTo>
                    <a:pt x="304" y="0"/>
                  </a:moveTo>
                  <a:lnTo>
                    <a:pt x="1" y="321"/>
                  </a:lnTo>
                  <a:lnTo>
                    <a:pt x="1714" y="1927"/>
                  </a:lnTo>
                  <a:lnTo>
                    <a:pt x="2017" y="1927"/>
                  </a:lnTo>
                  <a:lnTo>
                    <a:pt x="3739" y="321"/>
                  </a:lnTo>
                  <a:lnTo>
                    <a:pt x="3436"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33"/>
            <p:cNvSpPr/>
            <p:nvPr/>
          </p:nvSpPr>
          <p:spPr>
            <a:xfrm>
              <a:off x="3663335" y="4738462"/>
              <a:ext cx="155103" cy="79978"/>
            </a:xfrm>
            <a:custGeom>
              <a:rect b="b" l="l" r="r" t="t"/>
              <a:pathLst>
                <a:path extrusionOk="0" h="1928" w="3739">
                  <a:moveTo>
                    <a:pt x="304" y="0"/>
                  </a:moveTo>
                  <a:lnTo>
                    <a:pt x="0" y="321"/>
                  </a:lnTo>
                  <a:lnTo>
                    <a:pt x="1713" y="1927"/>
                  </a:lnTo>
                  <a:lnTo>
                    <a:pt x="2017"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33"/>
            <p:cNvSpPr/>
            <p:nvPr/>
          </p:nvSpPr>
          <p:spPr>
            <a:xfrm>
              <a:off x="3941974" y="4922355"/>
              <a:ext cx="155103" cy="78526"/>
            </a:xfrm>
            <a:custGeom>
              <a:rect b="b" l="l" r="r" t="t"/>
              <a:pathLst>
                <a:path extrusionOk="0" h="1893"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33"/>
            <p:cNvSpPr/>
            <p:nvPr/>
          </p:nvSpPr>
          <p:spPr>
            <a:xfrm>
              <a:off x="4220654" y="4922355"/>
              <a:ext cx="155476" cy="80352"/>
            </a:xfrm>
            <a:custGeom>
              <a:rect b="b" l="l" r="r" t="t"/>
              <a:pathLst>
                <a:path extrusionOk="0" h="1937" w="3748">
                  <a:moveTo>
                    <a:pt x="313" y="1"/>
                  </a:moveTo>
                  <a:lnTo>
                    <a:pt x="0" y="322"/>
                  </a:lnTo>
                  <a:lnTo>
                    <a:pt x="1722" y="1937"/>
                  </a:lnTo>
                  <a:lnTo>
                    <a:pt x="2026" y="1937"/>
                  </a:lnTo>
                  <a:lnTo>
                    <a:pt x="3747" y="322"/>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33"/>
            <p:cNvSpPr/>
            <p:nvPr/>
          </p:nvSpPr>
          <p:spPr>
            <a:xfrm>
              <a:off x="4499666" y="4922355"/>
              <a:ext cx="155103" cy="80352"/>
            </a:xfrm>
            <a:custGeom>
              <a:rect b="b" l="l" r="r" t="t"/>
              <a:pathLst>
                <a:path extrusionOk="0" h="1937" w="3739">
                  <a:moveTo>
                    <a:pt x="304" y="1"/>
                  </a:moveTo>
                  <a:lnTo>
                    <a:pt x="1" y="322"/>
                  </a:lnTo>
                  <a:lnTo>
                    <a:pt x="1714" y="1937"/>
                  </a:lnTo>
                  <a:lnTo>
                    <a:pt x="2017" y="1937"/>
                  </a:lnTo>
                  <a:lnTo>
                    <a:pt x="3739" y="322"/>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33"/>
            <p:cNvSpPr/>
            <p:nvPr/>
          </p:nvSpPr>
          <p:spPr>
            <a:xfrm>
              <a:off x="3663335" y="4922355"/>
              <a:ext cx="155103" cy="80352"/>
            </a:xfrm>
            <a:custGeom>
              <a:rect b="b" l="l" r="r" t="t"/>
              <a:pathLst>
                <a:path extrusionOk="0" h="1937" w="3739">
                  <a:moveTo>
                    <a:pt x="304" y="1"/>
                  </a:moveTo>
                  <a:lnTo>
                    <a:pt x="0" y="322"/>
                  </a:lnTo>
                  <a:lnTo>
                    <a:pt x="1713" y="1937"/>
                  </a:lnTo>
                  <a:lnTo>
                    <a:pt x="2017" y="1937"/>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33"/>
            <p:cNvSpPr/>
            <p:nvPr/>
          </p:nvSpPr>
          <p:spPr>
            <a:xfrm>
              <a:off x="3941974" y="5106289"/>
              <a:ext cx="155103" cy="78485"/>
            </a:xfrm>
            <a:custGeom>
              <a:rect b="b" l="l" r="r" t="t"/>
              <a:pathLst>
                <a:path extrusionOk="0" h="1892" w="3739">
                  <a:moveTo>
                    <a:pt x="304" y="1"/>
                  </a:moveTo>
                  <a:lnTo>
                    <a:pt x="1" y="331"/>
                  </a:lnTo>
                  <a:lnTo>
                    <a:pt x="1723" y="1892"/>
                  </a:lnTo>
                  <a:lnTo>
                    <a:pt x="2026" y="1892"/>
                  </a:lnTo>
                  <a:lnTo>
                    <a:pt x="3739" y="331"/>
                  </a:lnTo>
                  <a:lnTo>
                    <a:pt x="3444" y="1"/>
                  </a:lnTo>
                  <a:lnTo>
                    <a:pt x="1874" y="1428"/>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33"/>
            <p:cNvSpPr/>
            <p:nvPr/>
          </p:nvSpPr>
          <p:spPr>
            <a:xfrm>
              <a:off x="4220654" y="5106289"/>
              <a:ext cx="155476" cy="80352"/>
            </a:xfrm>
            <a:custGeom>
              <a:rect b="b" l="l" r="r" t="t"/>
              <a:pathLst>
                <a:path extrusionOk="0" h="1937" w="3748">
                  <a:moveTo>
                    <a:pt x="313" y="1"/>
                  </a:moveTo>
                  <a:lnTo>
                    <a:pt x="0" y="331"/>
                  </a:lnTo>
                  <a:lnTo>
                    <a:pt x="1722" y="1936"/>
                  </a:lnTo>
                  <a:lnTo>
                    <a:pt x="2026" y="1936"/>
                  </a:lnTo>
                  <a:lnTo>
                    <a:pt x="3747" y="331"/>
                  </a:lnTo>
                  <a:lnTo>
                    <a:pt x="3444" y="1"/>
                  </a:lnTo>
                  <a:lnTo>
                    <a:pt x="1874" y="1464"/>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33"/>
            <p:cNvSpPr/>
            <p:nvPr/>
          </p:nvSpPr>
          <p:spPr>
            <a:xfrm>
              <a:off x="4499666" y="5106289"/>
              <a:ext cx="155103" cy="80352"/>
            </a:xfrm>
            <a:custGeom>
              <a:rect b="b" l="l" r="r" t="t"/>
              <a:pathLst>
                <a:path extrusionOk="0" h="1937" w="3739">
                  <a:moveTo>
                    <a:pt x="304" y="1"/>
                  </a:moveTo>
                  <a:lnTo>
                    <a:pt x="1" y="331"/>
                  </a:lnTo>
                  <a:lnTo>
                    <a:pt x="1714" y="1936"/>
                  </a:lnTo>
                  <a:lnTo>
                    <a:pt x="2017" y="1936"/>
                  </a:lnTo>
                  <a:lnTo>
                    <a:pt x="3739" y="331"/>
                  </a:lnTo>
                  <a:lnTo>
                    <a:pt x="3436"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33"/>
            <p:cNvSpPr/>
            <p:nvPr/>
          </p:nvSpPr>
          <p:spPr>
            <a:xfrm>
              <a:off x="3663335" y="5106289"/>
              <a:ext cx="155103" cy="80352"/>
            </a:xfrm>
            <a:custGeom>
              <a:rect b="b" l="l" r="r" t="t"/>
              <a:pathLst>
                <a:path extrusionOk="0" h="1937" w="3739">
                  <a:moveTo>
                    <a:pt x="304" y="1"/>
                  </a:moveTo>
                  <a:lnTo>
                    <a:pt x="0" y="331"/>
                  </a:lnTo>
                  <a:lnTo>
                    <a:pt x="1713" y="1936"/>
                  </a:lnTo>
                  <a:lnTo>
                    <a:pt x="2017" y="1936"/>
                  </a:lnTo>
                  <a:lnTo>
                    <a:pt x="3738" y="331"/>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33"/>
            <p:cNvSpPr/>
            <p:nvPr/>
          </p:nvSpPr>
          <p:spPr>
            <a:xfrm>
              <a:off x="43401" y="4737716"/>
              <a:ext cx="155103" cy="79978"/>
            </a:xfrm>
            <a:custGeom>
              <a:rect b="b" l="l" r="r" t="t"/>
              <a:pathLst>
                <a:path extrusionOk="0" h="1928"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33"/>
            <p:cNvSpPr/>
            <p:nvPr/>
          </p:nvSpPr>
          <p:spPr>
            <a:xfrm>
              <a:off x="322081" y="4737716"/>
              <a:ext cx="155103" cy="79978"/>
            </a:xfrm>
            <a:custGeom>
              <a:rect b="b" l="l" r="r" t="t"/>
              <a:pathLst>
                <a:path extrusionOk="0" h="1928"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33"/>
            <p:cNvSpPr/>
            <p:nvPr/>
          </p:nvSpPr>
          <p:spPr>
            <a:xfrm>
              <a:off x="43401" y="4921649"/>
              <a:ext cx="155103" cy="79937"/>
            </a:xfrm>
            <a:custGeom>
              <a:rect b="b" l="l" r="r" t="t"/>
              <a:pathLst>
                <a:path extrusionOk="0" h="1927" w="3739">
                  <a:moveTo>
                    <a:pt x="304" y="0"/>
                  </a:moveTo>
                  <a:lnTo>
                    <a:pt x="1" y="321"/>
                  </a:lnTo>
                  <a:lnTo>
                    <a:pt x="1714" y="1927"/>
                  </a:lnTo>
                  <a:lnTo>
                    <a:pt x="2017" y="1927"/>
                  </a:lnTo>
                  <a:lnTo>
                    <a:pt x="3739"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33"/>
            <p:cNvSpPr/>
            <p:nvPr/>
          </p:nvSpPr>
          <p:spPr>
            <a:xfrm>
              <a:off x="322081" y="4921649"/>
              <a:ext cx="155103" cy="79937"/>
            </a:xfrm>
            <a:custGeom>
              <a:rect b="b" l="l" r="r" t="t"/>
              <a:pathLst>
                <a:path extrusionOk="0" h="1927" w="3739">
                  <a:moveTo>
                    <a:pt x="304" y="0"/>
                  </a:moveTo>
                  <a:lnTo>
                    <a:pt x="0" y="321"/>
                  </a:lnTo>
                  <a:lnTo>
                    <a:pt x="1713" y="1927"/>
                  </a:lnTo>
                  <a:lnTo>
                    <a:pt x="2016" y="1927"/>
                  </a:lnTo>
                  <a:lnTo>
                    <a:pt x="3738" y="321"/>
                  </a:lnTo>
                  <a:lnTo>
                    <a:pt x="3435" y="0"/>
                  </a:lnTo>
                  <a:lnTo>
                    <a:pt x="1865" y="1463"/>
                  </a:lnTo>
                  <a:lnTo>
                    <a:pt x="3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33"/>
            <p:cNvSpPr/>
            <p:nvPr/>
          </p:nvSpPr>
          <p:spPr>
            <a:xfrm>
              <a:off x="43401" y="5105542"/>
              <a:ext cx="155103" cy="79978"/>
            </a:xfrm>
            <a:custGeom>
              <a:rect b="b" l="l" r="r" t="t"/>
              <a:pathLst>
                <a:path extrusionOk="0" h="1928" w="3739">
                  <a:moveTo>
                    <a:pt x="304" y="1"/>
                  </a:moveTo>
                  <a:lnTo>
                    <a:pt x="1" y="322"/>
                  </a:lnTo>
                  <a:lnTo>
                    <a:pt x="1714" y="1928"/>
                  </a:lnTo>
                  <a:lnTo>
                    <a:pt x="2017" y="1928"/>
                  </a:lnTo>
                  <a:lnTo>
                    <a:pt x="3739"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33"/>
            <p:cNvSpPr/>
            <p:nvPr/>
          </p:nvSpPr>
          <p:spPr>
            <a:xfrm>
              <a:off x="322081" y="5105542"/>
              <a:ext cx="155103" cy="79978"/>
            </a:xfrm>
            <a:custGeom>
              <a:rect b="b" l="l" r="r" t="t"/>
              <a:pathLst>
                <a:path extrusionOk="0" h="1928" w="3739">
                  <a:moveTo>
                    <a:pt x="304" y="1"/>
                  </a:moveTo>
                  <a:lnTo>
                    <a:pt x="0" y="322"/>
                  </a:lnTo>
                  <a:lnTo>
                    <a:pt x="1713" y="1928"/>
                  </a:lnTo>
                  <a:lnTo>
                    <a:pt x="2016" y="1928"/>
                  </a:lnTo>
                  <a:lnTo>
                    <a:pt x="3738" y="322"/>
                  </a:lnTo>
                  <a:lnTo>
                    <a:pt x="3435" y="1"/>
                  </a:lnTo>
                  <a:lnTo>
                    <a:pt x="1865" y="1464"/>
                  </a:lnTo>
                  <a:lnTo>
                    <a:pt x="3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5" name="Google Shape;3695;p33"/>
          <p:cNvGrpSpPr/>
          <p:nvPr/>
        </p:nvGrpSpPr>
        <p:grpSpPr>
          <a:xfrm>
            <a:off x="73275" y="3048425"/>
            <a:ext cx="1279652" cy="1555674"/>
            <a:chOff x="6829450" y="3270550"/>
            <a:chExt cx="1540636" cy="1872952"/>
          </a:xfrm>
        </p:grpSpPr>
        <p:sp>
          <p:nvSpPr>
            <p:cNvPr id="3696" name="Google Shape;3696;p33"/>
            <p:cNvSpPr/>
            <p:nvPr/>
          </p:nvSpPr>
          <p:spPr>
            <a:xfrm>
              <a:off x="6829450" y="3270550"/>
              <a:ext cx="1540636" cy="1508750"/>
            </a:xfrm>
            <a:custGeom>
              <a:rect b="b" l="l" r="r" t="t"/>
              <a:pathLst>
                <a:path extrusionOk="0" h="30377" w="31019">
                  <a:moveTo>
                    <a:pt x="15505" y="0"/>
                  </a:moveTo>
                  <a:cubicBezTo>
                    <a:pt x="6941" y="0"/>
                    <a:pt x="0" y="6798"/>
                    <a:pt x="0" y="15193"/>
                  </a:cubicBezTo>
                  <a:cubicBezTo>
                    <a:pt x="0" y="23578"/>
                    <a:pt x="6941" y="30376"/>
                    <a:pt x="15505" y="30376"/>
                  </a:cubicBezTo>
                  <a:cubicBezTo>
                    <a:pt x="24069" y="30376"/>
                    <a:pt x="31018" y="23578"/>
                    <a:pt x="31018" y="15193"/>
                  </a:cubicBezTo>
                  <a:cubicBezTo>
                    <a:pt x="31018" y="6798"/>
                    <a:pt x="24069" y="0"/>
                    <a:pt x="15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33"/>
            <p:cNvSpPr/>
            <p:nvPr/>
          </p:nvSpPr>
          <p:spPr>
            <a:xfrm>
              <a:off x="7588414" y="3270550"/>
              <a:ext cx="22201" cy="1508750"/>
            </a:xfrm>
            <a:custGeom>
              <a:rect b="b" l="l" r="r" t="t"/>
              <a:pathLst>
                <a:path extrusionOk="0" h="30377" w="447">
                  <a:moveTo>
                    <a:pt x="1" y="0"/>
                  </a:moveTo>
                  <a:lnTo>
                    <a:pt x="1" y="30376"/>
                  </a:lnTo>
                  <a:lnTo>
                    <a:pt x="447" y="30376"/>
                  </a:lnTo>
                  <a:lnTo>
                    <a:pt x="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33"/>
            <p:cNvSpPr/>
            <p:nvPr/>
          </p:nvSpPr>
          <p:spPr>
            <a:xfrm>
              <a:off x="7588414" y="4779241"/>
              <a:ext cx="22201" cy="364261"/>
            </a:xfrm>
            <a:custGeom>
              <a:rect b="b" l="l" r="r" t="t"/>
              <a:pathLst>
                <a:path extrusionOk="0" h="7334" w="447">
                  <a:moveTo>
                    <a:pt x="1" y="0"/>
                  </a:moveTo>
                  <a:lnTo>
                    <a:pt x="1" y="7333"/>
                  </a:lnTo>
                  <a:lnTo>
                    <a:pt x="447" y="7333"/>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33"/>
            <p:cNvSpPr/>
            <p:nvPr/>
          </p:nvSpPr>
          <p:spPr>
            <a:xfrm>
              <a:off x="6852893" y="3814654"/>
              <a:ext cx="754648" cy="747943"/>
            </a:xfrm>
            <a:custGeom>
              <a:rect b="b" l="l" r="r" t="t"/>
              <a:pathLst>
                <a:path extrusionOk="0" h="15059" w="15194">
                  <a:moveTo>
                    <a:pt x="135" y="0"/>
                  </a:moveTo>
                  <a:cubicBezTo>
                    <a:pt x="90" y="161"/>
                    <a:pt x="45" y="330"/>
                    <a:pt x="1" y="491"/>
                  </a:cubicBezTo>
                  <a:lnTo>
                    <a:pt x="14881" y="15059"/>
                  </a:lnTo>
                  <a:lnTo>
                    <a:pt x="15193" y="14747"/>
                  </a:lnTo>
                  <a:lnTo>
                    <a:pt x="1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33"/>
            <p:cNvSpPr/>
            <p:nvPr/>
          </p:nvSpPr>
          <p:spPr>
            <a:xfrm>
              <a:off x="7131178" y="3412747"/>
              <a:ext cx="476361" cy="464441"/>
            </a:xfrm>
            <a:custGeom>
              <a:rect b="b" l="l" r="r" t="t"/>
              <a:pathLst>
                <a:path extrusionOk="0" h="9351" w="9591">
                  <a:moveTo>
                    <a:pt x="366" y="1"/>
                  </a:moveTo>
                  <a:cubicBezTo>
                    <a:pt x="250" y="90"/>
                    <a:pt x="125" y="179"/>
                    <a:pt x="0" y="268"/>
                  </a:cubicBezTo>
                  <a:lnTo>
                    <a:pt x="9278" y="9350"/>
                  </a:lnTo>
                  <a:lnTo>
                    <a:pt x="9590" y="9029"/>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33"/>
            <p:cNvSpPr/>
            <p:nvPr/>
          </p:nvSpPr>
          <p:spPr>
            <a:xfrm>
              <a:off x="7591990" y="3528869"/>
              <a:ext cx="602616" cy="591540"/>
            </a:xfrm>
            <a:custGeom>
              <a:rect b="b" l="l" r="r" t="t"/>
              <a:pathLst>
                <a:path extrusionOk="0" h="11910" w="12133">
                  <a:moveTo>
                    <a:pt x="11838" y="0"/>
                  </a:moveTo>
                  <a:lnTo>
                    <a:pt x="0" y="11597"/>
                  </a:lnTo>
                  <a:lnTo>
                    <a:pt x="312" y="11910"/>
                  </a:lnTo>
                  <a:lnTo>
                    <a:pt x="12133" y="339"/>
                  </a:lnTo>
                  <a:cubicBezTo>
                    <a:pt x="12035" y="223"/>
                    <a:pt x="11936" y="107"/>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33"/>
            <p:cNvSpPr/>
            <p:nvPr/>
          </p:nvSpPr>
          <p:spPr>
            <a:xfrm>
              <a:off x="7591990" y="3287834"/>
              <a:ext cx="197180" cy="183472"/>
            </a:xfrm>
            <a:custGeom>
              <a:rect b="b" l="l" r="r" t="t"/>
              <a:pathLst>
                <a:path extrusionOk="0" h="3694" w="3970">
                  <a:moveTo>
                    <a:pt x="3453" y="0"/>
                  </a:moveTo>
                  <a:lnTo>
                    <a:pt x="0" y="3381"/>
                  </a:lnTo>
                  <a:lnTo>
                    <a:pt x="312" y="3693"/>
                  </a:lnTo>
                  <a:lnTo>
                    <a:pt x="3970" y="116"/>
                  </a:lnTo>
                  <a:cubicBezTo>
                    <a:pt x="3800" y="72"/>
                    <a:pt x="3622" y="36"/>
                    <a:pt x="3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33"/>
            <p:cNvSpPr/>
            <p:nvPr/>
          </p:nvSpPr>
          <p:spPr>
            <a:xfrm>
              <a:off x="7591990" y="3992314"/>
              <a:ext cx="778091" cy="777197"/>
            </a:xfrm>
            <a:custGeom>
              <a:rect b="b" l="l" r="r" t="t"/>
              <a:pathLst>
                <a:path extrusionOk="0" h="15648" w="15666">
                  <a:moveTo>
                    <a:pt x="15648" y="1"/>
                  </a:moveTo>
                  <a:lnTo>
                    <a:pt x="0" y="15327"/>
                  </a:lnTo>
                  <a:lnTo>
                    <a:pt x="312" y="15648"/>
                  </a:lnTo>
                  <a:lnTo>
                    <a:pt x="15665" y="616"/>
                  </a:lnTo>
                  <a:cubicBezTo>
                    <a:pt x="15665" y="411"/>
                    <a:pt x="15657" y="206"/>
                    <a:pt x="156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7" name="Shape 3707"/>
        <p:cNvGrpSpPr/>
        <p:nvPr/>
      </p:nvGrpSpPr>
      <p:grpSpPr>
        <a:xfrm>
          <a:off x="0" y="0"/>
          <a:ext cx="0" cy="0"/>
          <a:chOff x="0" y="0"/>
          <a:chExt cx="0" cy="0"/>
        </a:xfrm>
      </p:grpSpPr>
      <p:sp>
        <p:nvSpPr>
          <p:cNvPr id="3708" name="Google Shape;3708;p34"/>
          <p:cNvSpPr txBox="1"/>
          <p:nvPr>
            <p:ph idx="1" type="subTitle"/>
          </p:nvPr>
        </p:nvSpPr>
        <p:spPr>
          <a:xfrm>
            <a:off x="550069" y="450056"/>
            <a:ext cx="4564856" cy="360759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400">
                <a:solidFill>
                  <a:srgbClr val="000000"/>
                </a:solidFill>
                <a:latin typeface="Arial"/>
                <a:ea typeface="Arial"/>
                <a:cs typeface="Arial"/>
                <a:sym typeface="Arial"/>
              </a:rPr>
              <a:t>Japan is a technology giant. Japan, a renowned technology giant, excels in advanced electronics, robotics, and automotive industries while also integrating technology into agriculture. Pioneering innovations, such as high-speed trains and cutting-edge consumer gadgets, underscore its global influence. Companies like Sony, Toyota, and Panasonic epitomize Japan's technological prowess. Additionally, Japan's commitment to research and development, including smart farming techniques and agricultural robots, fosters continuous advancements, securing its position at the forefront of technological progress.</a:t>
            </a:r>
            <a:endParaRPr sz="1400"/>
          </a:p>
        </p:txBody>
      </p:sp>
      <p:pic>
        <p:nvPicPr>
          <p:cNvPr id="3709" name="Google Shape;3709;p34"/>
          <p:cNvPicPr preferRelativeResize="0"/>
          <p:nvPr>
            <p:ph idx="2" type="pic"/>
          </p:nvPr>
        </p:nvPicPr>
        <p:blipFill rotWithShape="1">
          <a:blip r:embed="rId3">
            <a:alphaModFix/>
          </a:blip>
          <a:srcRect b="0" l="13017" r="13016" t="0"/>
          <a:stretch/>
        </p:blipFill>
        <p:spPr>
          <a:xfrm>
            <a:off x="5223625" y="1205250"/>
            <a:ext cx="3033000" cy="2733000"/>
          </a:xfrm>
          <a:prstGeom prst="roundRect">
            <a:avLst>
              <a:gd fmla="val 16667" name="adj"/>
            </a:avLst>
          </a:prstGeom>
          <a:noFill/>
          <a:ln>
            <a:noFill/>
          </a:ln>
        </p:spPr>
      </p:pic>
      <p:grpSp>
        <p:nvGrpSpPr>
          <p:cNvPr id="3710" name="Google Shape;3710;p34"/>
          <p:cNvGrpSpPr/>
          <p:nvPr/>
        </p:nvGrpSpPr>
        <p:grpSpPr>
          <a:xfrm>
            <a:off x="5396410" y="3463940"/>
            <a:ext cx="937785" cy="1140066"/>
            <a:chOff x="6829450" y="3270550"/>
            <a:chExt cx="1540636" cy="1872952"/>
          </a:xfrm>
        </p:grpSpPr>
        <p:sp>
          <p:nvSpPr>
            <p:cNvPr id="3711" name="Google Shape;3711;p34"/>
            <p:cNvSpPr/>
            <p:nvPr/>
          </p:nvSpPr>
          <p:spPr>
            <a:xfrm>
              <a:off x="6829450" y="3270550"/>
              <a:ext cx="1540636" cy="1508750"/>
            </a:xfrm>
            <a:custGeom>
              <a:rect b="b" l="l" r="r" t="t"/>
              <a:pathLst>
                <a:path extrusionOk="0" h="30377" w="31019">
                  <a:moveTo>
                    <a:pt x="15505" y="0"/>
                  </a:moveTo>
                  <a:cubicBezTo>
                    <a:pt x="6941" y="0"/>
                    <a:pt x="0" y="6798"/>
                    <a:pt x="0" y="15193"/>
                  </a:cubicBezTo>
                  <a:cubicBezTo>
                    <a:pt x="0" y="23578"/>
                    <a:pt x="6941" y="30376"/>
                    <a:pt x="15505" y="30376"/>
                  </a:cubicBezTo>
                  <a:cubicBezTo>
                    <a:pt x="24069" y="30376"/>
                    <a:pt x="31018" y="23578"/>
                    <a:pt x="31018" y="15193"/>
                  </a:cubicBezTo>
                  <a:cubicBezTo>
                    <a:pt x="31018" y="6798"/>
                    <a:pt x="24069" y="0"/>
                    <a:pt x="15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34"/>
            <p:cNvSpPr/>
            <p:nvPr/>
          </p:nvSpPr>
          <p:spPr>
            <a:xfrm>
              <a:off x="7588414" y="3270550"/>
              <a:ext cx="22201" cy="1508750"/>
            </a:xfrm>
            <a:custGeom>
              <a:rect b="b" l="l" r="r" t="t"/>
              <a:pathLst>
                <a:path extrusionOk="0" h="30377" w="447">
                  <a:moveTo>
                    <a:pt x="1" y="0"/>
                  </a:moveTo>
                  <a:lnTo>
                    <a:pt x="1" y="30376"/>
                  </a:lnTo>
                  <a:lnTo>
                    <a:pt x="447" y="30376"/>
                  </a:lnTo>
                  <a:lnTo>
                    <a:pt x="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34"/>
            <p:cNvSpPr/>
            <p:nvPr/>
          </p:nvSpPr>
          <p:spPr>
            <a:xfrm>
              <a:off x="7588414" y="4779241"/>
              <a:ext cx="22201" cy="364261"/>
            </a:xfrm>
            <a:custGeom>
              <a:rect b="b" l="l" r="r" t="t"/>
              <a:pathLst>
                <a:path extrusionOk="0" h="7334" w="447">
                  <a:moveTo>
                    <a:pt x="1" y="0"/>
                  </a:moveTo>
                  <a:lnTo>
                    <a:pt x="1" y="7333"/>
                  </a:lnTo>
                  <a:lnTo>
                    <a:pt x="447" y="7333"/>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34"/>
            <p:cNvSpPr/>
            <p:nvPr/>
          </p:nvSpPr>
          <p:spPr>
            <a:xfrm>
              <a:off x="6852893" y="3814654"/>
              <a:ext cx="754648" cy="747943"/>
            </a:xfrm>
            <a:custGeom>
              <a:rect b="b" l="l" r="r" t="t"/>
              <a:pathLst>
                <a:path extrusionOk="0" h="15059" w="15194">
                  <a:moveTo>
                    <a:pt x="135" y="0"/>
                  </a:moveTo>
                  <a:cubicBezTo>
                    <a:pt x="90" y="161"/>
                    <a:pt x="45" y="330"/>
                    <a:pt x="1" y="491"/>
                  </a:cubicBezTo>
                  <a:lnTo>
                    <a:pt x="14881" y="15059"/>
                  </a:lnTo>
                  <a:lnTo>
                    <a:pt x="15193" y="14747"/>
                  </a:lnTo>
                  <a:lnTo>
                    <a:pt x="1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34"/>
            <p:cNvSpPr/>
            <p:nvPr/>
          </p:nvSpPr>
          <p:spPr>
            <a:xfrm>
              <a:off x="7131178" y="3412747"/>
              <a:ext cx="476361" cy="464441"/>
            </a:xfrm>
            <a:custGeom>
              <a:rect b="b" l="l" r="r" t="t"/>
              <a:pathLst>
                <a:path extrusionOk="0" h="9351" w="9591">
                  <a:moveTo>
                    <a:pt x="366" y="1"/>
                  </a:moveTo>
                  <a:cubicBezTo>
                    <a:pt x="250" y="90"/>
                    <a:pt x="125" y="179"/>
                    <a:pt x="0" y="268"/>
                  </a:cubicBezTo>
                  <a:lnTo>
                    <a:pt x="9278" y="9350"/>
                  </a:lnTo>
                  <a:lnTo>
                    <a:pt x="9590" y="9029"/>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34"/>
            <p:cNvSpPr/>
            <p:nvPr/>
          </p:nvSpPr>
          <p:spPr>
            <a:xfrm>
              <a:off x="7591990" y="3528869"/>
              <a:ext cx="602616" cy="591540"/>
            </a:xfrm>
            <a:custGeom>
              <a:rect b="b" l="l" r="r" t="t"/>
              <a:pathLst>
                <a:path extrusionOk="0" h="11910" w="12133">
                  <a:moveTo>
                    <a:pt x="11838" y="0"/>
                  </a:moveTo>
                  <a:lnTo>
                    <a:pt x="0" y="11597"/>
                  </a:lnTo>
                  <a:lnTo>
                    <a:pt x="312" y="11910"/>
                  </a:lnTo>
                  <a:lnTo>
                    <a:pt x="12133" y="339"/>
                  </a:lnTo>
                  <a:cubicBezTo>
                    <a:pt x="12035" y="223"/>
                    <a:pt x="11936" y="107"/>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34"/>
            <p:cNvSpPr/>
            <p:nvPr/>
          </p:nvSpPr>
          <p:spPr>
            <a:xfrm>
              <a:off x="7591990" y="3287834"/>
              <a:ext cx="197180" cy="183472"/>
            </a:xfrm>
            <a:custGeom>
              <a:rect b="b" l="l" r="r" t="t"/>
              <a:pathLst>
                <a:path extrusionOk="0" h="3694" w="3970">
                  <a:moveTo>
                    <a:pt x="3453" y="0"/>
                  </a:moveTo>
                  <a:lnTo>
                    <a:pt x="0" y="3381"/>
                  </a:lnTo>
                  <a:lnTo>
                    <a:pt x="312" y="3693"/>
                  </a:lnTo>
                  <a:lnTo>
                    <a:pt x="3970" y="116"/>
                  </a:lnTo>
                  <a:cubicBezTo>
                    <a:pt x="3800" y="72"/>
                    <a:pt x="3622" y="36"/>
                    <a:pt x="3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34"/>
            <p:cNvSpPr/>
            <p:nvPr/>
          </p:nvSpPr>
          <p:spPr>
            <a:xfrm>
              <a:off x="7591990" y="3992314"/>
              <a:ext cx="778091" cy="777197"/>
            </a:xfrm>
            <a:custGeom>
              <a:rect b="b" l="l" r="r" t="t"/>
              <a:pathLst>
                <a:path extrusionOk="0" h="15648" w="15666">
                  <a:moveTo>
                    <a:pt x="15648" y="1"/>
                  </a:moveTo>
                  <a:lnTo>
                    <a:pt x="0" y="15327"/>
                  </a:lnTo>
                  <a:lnTo>
                    <a:pt x="312" y="15648"/>
                  </a:lnTo>
                  <a:lnTo>
                    <a:pt x="15665" y="616"/>
                  </a:lnTo>
                  <a:cubicBezTo>
                    <a:pt x="15665" y="411"/>
                    <a:pt x="15657" y="206"/>
                    <a:pt x="156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2" name="Shape 3722"/>
        <p:cNvGrpSpPr/>
        <p:nvPr/>
      </p:nvGrpSpPr>
      <p:grpSpPr>
        <a:xfrm>
          <a:off x="0" y="0"/>
          <a:ext cx="0" cy="0"/>
          <a:chOff x="0" y="0"/>
          <a:chExt cx="0" cy="0"/>
        </a:xfrm>
      </p:grpSpPr>
      <p:sp>
        <p:nvSpPr>
          <p:cNvPr id="3723" name="Google Shape;3723;p35"/>
          <p:cNvSpPr txBox="1"/>
          <p:nvPr>
            <p:ph type="title"/>
          </p:nvPr>
        </p:nvSpPr>
        <p:spPr>
          <a:xfrm>
            <a:off x="719999" y="1158800"/>
            <a:ext cx="6566625" cy="182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600">
                <a:latin typeface="Arial"/>
                <a:ea typeface="Arial"/>
                <a:cs typeface="Arial"/>
                <a:sym typeface="Arial"/>
              </a:rPr>
              <a:t>How Technology Implementation can solve these problems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7" name="Shape 3727"/>
        <p:cNvGrpSpPr/>
        <p:nvPr/>
      </p:nvGrpSpPr>
      <p:grpSpPr>
        <a:xfrm>
          <a:off x="0" y="0"/>
          <a:ext cx="0" cy="0"/>
          <a:chOff x="0" y="0"/>
          <a:chExt cx="0" cy="0"/>
        </a:xfrm>
      </p:grpSpPr>
      <p:sp>
        <p:nvSpPr>
          <p:cNvPr id="3728" name="Google Shape;3728;p36"/>
          <p:cNvSpPr txBox="1"/>
          <p:nvPr>
            <p:ph idx="1" type="subTitle"/>
          </p:nvPr>
        </p:nvSpPr>
        <p:spPr>
          <a:xfrm>
            <a:off x="719999" y="578644"/>
            <a:ext cx="7009539" cy="3406056"/>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US">
                <a:latin typeface="Arial"/>
                <a:ea typeface="Arial"/>
                <a:cs typeface="Arial"/>
                <a:sym typeface="Arial"/>
              </a:rPr>
              <a:t>To improve Pakistan's agriculture, introduce mechanized farming, precision agriculture, and automation while promoting locally made machinery and fostering public-private partnerships. Enhance farmers' access to information through digital platforms and training, and implement precision agriculture techniques for data-driven decisions. Promote climate-resilient practices, support collaboration among stakeholders, and build capacity through training programs. Develop inclusive financing mechanisms to support smallholder farmers and protect against risks.</a:t>
            </a:r>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2" name="Shape 3732"/>
        <p:cNvGrpSpPr/>
        <p:nvPr/>
      </p:nvGrpSpPr>
      <p:grpSpPr>
        <a:xfrm>
          <a:off x="0" y="0"/>
          <a:ext cx="0" cy="0"/>
          <a:chOff x="0" y="0"/>
          <a:chExt cx="0" cy="0"/>
        </a:xfrm>
      </p:grpSpPr>
      <p:sp>
        <p:nvSpPr>
          <p:cNvPr id="3733" name="Google Shape;3733;p37"/>
          <p:cNvSpPr txBox="1"/>
          <p:nvPr>
            <p:ph type="title"/>
          </p:nvPr>
        </p:nvSpPr>
        <p:spPr>
          <a:xfrm>
            <a:off x="720000" y="1158800"/>
            <a:ext cx="4128300" cy="182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latin typeface="Arial"/>
                <a:ea typeface="Arial"/>
                <a:cs typeface="Arial"/>
                <a:sym typeface="Arial"/>
              </a:rPr>
              <a:t>Conclusion</a:t>
            </a:r>
            <a:endParaRPr>
              <a:latin typeface="Arial"/>
              <a:ea typeface="Arial"/>
              <a:cs typeface="Arial"/>
              <a:sym typeface="Arial"/>
            </a:endParaRPr>
          </a:p>
        </p:txBody>
      </p:sp>
      <p:sp>
        <p:nvSpPr>
          <p:cNvPr id="3734" name="Google Shape;3734;p37"/>
          <p:cNvSpPr txBox="1"/>
          <p:nvPr>
            <p:ph idx="1" type="subTitle"/>
          </p:nvPr>
        </p:nvSpPr>
        <p:spPr>
          <a:xfrm>
            <a:off x="719999" y="1900238"/>
            <a:ext cx="6673781" cy="208446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200"/>
              <a:buNone/>
            </a:pPr>
            <a:r>
              <a:rPr lang="en-US">
                <a:latin typeface="Arial"/>
                <a:ea typeface="Arial"/>
                <a:cs typeface="Arial"/>
                <a:sym typeface="Arial"/>
              </a:rPr>
              <a:t>The agricultural sector in Pakistan faces numerous challenges including outdated practices and climate change impacts. However, technology integration offers solutions for efficiency and sustainability. Recommendations include investing in tech, improving access to information, promoting climate-resilient methods, and fostering public-private partnerships. Companies like FFC and Engro play a crucial role in driving innovation. Implementing these solutions can boost productivity, competitiveness, and food security, requiring collaboration and investment from all stakeholders.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8" name="Shape 3448"/>
        <p:cNvGrpSpPr/>
        <p:nvPr/>
      </p:nvGrpSpPr>
      <p:grpSpPr>
        <a:xfrm>
          <a:off x="0" y="0"/>
          <a:ext cx="0" cy="0"/>
          <a:chOff x="0" y="0"/>
          <a:chExt cx="0" cy="0"/>
        </a:xfrm>
      </p:grpSpPr>
      <p:pic>
        <p:nvPicPr>
          <p:cNvPr id="3449" name="Google Shape;3449;p20"/>
          <p:cNvPicPr preferRelativeResize="0"/>
          <p:nvPr>
            <p:ph idx="3" type="pic"/>
          </p:nvPr>
        </p:nvPicPr>
        <p:blipFill rotWithShape="1">
          <a:blip r:embed="rId3">
            <a:alphaModFix/>
          </a:blip>
          <a:srcRect b="0" l="6001" r="5993" t="0"/>
          <a:stretch/>
        </p:blipFill>
        <p:spPr>
          <a:xfrm>
            <a:off x="713100" y="903475"/>
            <a:ext cx="3033000" cy="2733000"/>
          </a:xfrm>
          <a:prstGeom prst="roundRect">
            <a:avLst>
              <a:gd fmla="val 16667" name="adj"/>
            </a:avLst>
          </a:prstGeom>
          <a:noFill/>
          <a:ln>
            <a:noFill/>
          </a:ln>
        </p:spPr>
      </p:pic>
      <p:grpSp>
        <p:nvGrpSpPr>
          <p:cNvPr id="3450" name="Google Shape;3450;p20"/>
          <p:cNvGrpSpPr/>
          <p:nvPr/>
        </p:nvGrpSpPr>
        <p:grpSpPr>
          <a:xfrm>
            <a:off x="234027" y="2886593"/>
            <a:ext cx="1036850" cy="1363170"/>
            <a:chOff x="-3129125" y="2333125"/>
            <a:chExt cx="531500" cy="698775"/>
          </a:xfrm>
        </p:grpSpPr>
        <p:sp>
          <p:nvSpPr>
            <p:cNvPr id="3451" name="Google Shape;3451;p20"/>
            <p:cNvSpPr/>
            <p:nvPr/>
          </p:nvSpPr>
          <p:spPr>
            <a:xfrm>
              <a:off x="-2863500" y="2696225"/>
              <a:ext cx="265875" cy="74950"/>
            </a:xfrm>
            <a:custGeom>
              <a:rect b="b" l="l" r="r" t="t"/>
              <a:pathLst>
                <a:path extrusionOk="0" h="2998" w="10635">
                  <a:moveTo>
                    <a:pt x="1740" y="0"/>
                  </a:moveTo>
                  <a:lnTo>
                    <a:pt x="0" y="1695"/>
                  </a:lnTo>
                  <a:lnTo>
                    <a:pt x="0" y="2998"/>
                  </a:lnTo>
                  <a:lnTo>
                    <a:pt x="10634" y="2998"/>
                  </a:lnTo>
                  <a:cubicBezTo>
                    <a:pt x="10634" y="2525"/>
                    <a:pt x="10599" y="2061"/>
                    <a:pt x="10536" y="1597"/>
                  </a:cubicBezTo>
                  <a:lnTo>
                    <a:pt x="8895" y="0"/>
                  </a:lnTo>
                  <a:lnTo>
                    <a:pt x="7110" y="1749"/>
                  </a:lnTo>
                  <a:lnTo>
                    <a:pt x="5317" y="0"/>
                  </a:lnTo>
                  <a:lnTo>
                    <a:pt x="3533" y="1749"/>
                  </a:lnTo>
                  <a:lnTo>
                    <a:pt x="1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0"/>
            <p:cNvSpPr/>
            <p:nvPr/>
          </p:nvSpPr>
          <p:spPr>
            <a:xfrm>
              <a:off x="-2863500" y="2492600"/>
              <a:ext cx="263425" cy="247350"/>
            </a:xfrm>
            <a:custGeom>
              <a:rect b="b" l="l" r="r" t="t"/>
              <a:pathLst>
                <a:path extrusionOk="0" h="9894" w="10537">
                  <a:moveTo>
                    <a:pt x="0" y="0"/>
                  </a:moveTo>
                  <a:lnTo>
                    <a:pt x="0" y="9840"/>
                  </a:lnTo>
                  <a:lnTo>
                    <a:pt x="1740" y="8145"/>
                  </a:lnTo>
                  <a:lnTo>
                    <a:pt x="3533" y="9894"/>
                  </a:lnTo>
                  <a:lnTo>
                    <a:pt x="5317" y="8145"/>
                  </a:lnTo>
                  <a:lnTo>
                    <a:pt x="7110" y="9894"/>
                  </a:lnTo>
                  <a:lnTo>
                    <a:pt x="8895" y="8145"/>
                  </a:lnTo>
                  <a:lnTo>
                    <a:pt x="10536" y="9742"/>
                  </a:lnTo>
                  <a:cubicBezTo>
                    <a:pt x="9876" y="4916"/>
                    <a:pt x="5835" y="1142"/>
                    <a:pt x="821" y="768"/>
                  </a:cubicBezTo>
                  <a:cubicBezTo>
                    <a:pt x="553" y="741"/>
                    <a:pt x="2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0"/>
            <p:cNvSpPr/>
            <p:nvPr/>
          </p:nvSpPr>
          <p:spPr>
            <a:xfrm>
              <a:off x="-2769175" y="2489925"/>
              <a:ext cx="104850" cy="44625"/>
            </a:xfrm>
            <a:custGeom>
              <a:rect b="b" l="l" r="r" t="t"/>
              <a:pathLst>
                <a:path extrusionOk="0" h="1785" w="4194">
                  <a:moveTo>
                    <a:pt x="1" y="0"/>
                  </a:moveTo>
                  <a:lnTo>
                    <a:pt x="1" y="1784"/>
                  </a:lnTo>
                  <a:lnTo>
                    <a:pt x="4194" y="1784"/>
                  </a:lnTo>
                  <a:lnTo>
                    <a:pt x="2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20"/>
            <p:cNvSpPr/>
            <p:nvPr/>
          </p:nvSpPr>
          <p:spPr>
            <a:xfrm>
              <a:off x="-2863500" y="2425475"/>
              <a:ext cx="146775" cy="143425"/>
            </a:xfrm>
            <a:custGeom>
              <a:rect b="b" l="l" r="r" t="t"/>
              <a:pathLst>
                <a:path extrusionOk="0" h="5737" w="5871">
                  <a:moveTo>
                    <a:pt x="2935" y="0"/>
                  </a:moveTo>
                  <a:cubicBezTo>
                    <a:pt x="1321" y="0"/>
                    <a:pt x="0" y="1285"/>
                    <a:pt x="0" y="2873"/>
                  </a:cubicBezTo>
                  <a:cubicBezTo>
                    <a:pt x="0" y="4452"/>
                    <a:pt x="1321" y="5736"/>
                    <a:pt x="2935" y="5736"/>
                  </a:cubicBezTo>
                  <a:cubicBezTo>
                    <a:pt x="4550" y="5736"/>
                    <a:pt x="5870" y="4452"/>
                    <a:pt x="5870" y="2873"/>
                  </a:cubicBezTo>
                  <a:cubicBezTo>
                    <a:pt x="5870" y="1285"/>
                    <a:pt x="4550" y="0"/>
                    <a:pt x="29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20"/>
            <p:cNvSpPr/>
            <p:nvPr/>
          </p:nvSpPr>
          <p:spPr>
            <a:xfrm>
              <a:off x="-3129125" y="2771600"/>
              <a:ext cx="531500" cy="260300"/>
            </a:xfrm>
            <a:custGeom>
              <a:rect b="b" l="l" r="r" t="t"/>
              <a:pathLst>
                <a:path extrusionOk="0" h="10412" w="21260">
                  <a:moveTo>
                    <a:pt x="0" y="1"/>
                  </a:moveTo>
                  <a:cubicBezTo>
                    <a:pt x="0" y="5755"/>
                    <a:pt x="4755" y="10411"/>
                    <a:pt x="10625" y="10411"/>
                  </a:cubicBezTo>
                  <a:cubicBezTo>
                    <a:pt x="16504" y="10411"/>
                    <a:pt x="21259" y="5755"/>
                    <a:pt x="212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0"/>
            <p:cNvSpPr/>
            <p:nvPr/>
          </p:nvSpPr>
          <p:spPr>
            <a:xfrm>
              <a:off x="-3088100" y="2771600"/>
              <a:ext cx="350625" cy="171750"/>
            </a:xfrm>
            <a:custGeom>
              <a:rect b="b" l="l" r="r" t="t"/>
              <a:pathLst>
                <a:path extrusionOk="0" h="6870" w="14025">
                  <a:moveTo>
                    <a:pt x="1" y="1"/>
                  </a:moveTo>
                  <a:cubicBezTo>
                    <a:pt x="1" y="3801"/>
                    <a:pt x="3141" y="6870"/>
                    <a:pt x="7013" y="6870"/>
                  </a:cubicBezTo>
                  <a:cubicBezTo>
                    <a:pt x="10885" y="6870"/>
                    <a:pt x="14025" y="3801"/>
                    <a:pt x="1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20"/>
            <p:cNvSpPr/>
            <p:nvPr/>
          </p:nvSpPr>
          <p:spPr>
            <a:xfrm>
              <a:off x="-2820675" y="2448650"/>
              <a:ext cx="89675" cy="87675"/>
            </a:xfrm>
            <a:custGeom>
              <a:rect b="b" l="l" r="r" t="t"/>
              <a:pathLst>
                <a:path extrusionOk="0" h="3507" w="3587">
                  <a:moveTo>
                    <a:pt x="1793" y="1"/>
                  </a:moveTo>
                  <a:cubicBezTo>
                    <a:pt x="803" y="1"/>
                    <a:pt x="0" y="786"/>
                    <a:pt x="0" y="1758"/>
                  </a:cubicBezTo>
                  <a:cubicBezTo>
                    <a:pt x="0" y="2722"/>
                    <a:pt x="803" y="3507"/>
                    <a:pt x="1793" y="3507"/>
                  </a:cubicBezTo>
                  <a:cubicBezTo>
                    <a:pt x="2784" y="3507"/>
                    <a:pt x="3586" y="2722"/>
                    <a:pt x="3586" y="1758"/>
                  </a:cubicBezTo>
                  <a:cubicBezTo>
                    <a:pt x="3586" y="786"/>
                    <a:pt x="2784" y="1"/>
                    <a:pt x="17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20"/>
            <p:cNvSpPr/>
            <p:nvPr/>
          </p:nvSpPr>
          <p:spPr>
            <a:xfrm>
              <a:off x="-2820675" y="2528950"/>
              <a:ext cx="89675" cy="87675"/>
            </a:xfrm>
            <a:custGeom>
              <a:rect b="b" l="l" r="r" t="t"/>
              <a:pathLst>
                <a:path extrusionOk="0" h="3507" w="3587">
                  <a:moveTo>
                    <a:pt x="1793" y="0"/>
                  </a:moveTo>
                  <a:cubicBezTo>
                    <a:pt x="803" y="0"/>
                    <a:pt x="0" y="786"/>
                    <a:pt x="0" y="1749"/>
                  </a:cubicBezTo>
                  <a:cubicBezTo>
                    <a:pt x="0" y="2721"/>
                    <a:pt x="803" y="3506"/>
                    <a:pt x="1793" y="3506"/>
                  </a:cubicBezTo>
                  <a:cubicBezTo>
                    <a:pt x="2784" y="3506"/>
                    <a:pt x="3586" y="2721"/>
                    <a:pt x="3586" y="1749"/>
                  </a:cubicBezTo>
                  <a:cubicBezTo>
                    <a:pt x="3586" y="786"/>
                    <a:pt x="2784" y="0"/>
                    <a:pt x="17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0"/>
            <p:cNvSpPr/>
            <p:nvPr/>
          </p:nvSpPr>
          <p:spPr>
            <a:xfrm>
              <a:off x="-2790125" y="2475875"/>
              <a:ext cx="28800" cy="28125"/>
            </a:xfrm>
            <a:custGeom>
              <a:rect b="b" l="l" r="r" t="t"/>
              <a:pathLst>
                <a:path extrusionOk="0" h="1125" w="1152">
                  <a:moveTo>
                    <a:pt x="571" y="0"/>
                  </a:moveTo>
                  <a:cubicBezTo>
                    <a:pt x="259" y="0"/>
                    <a:pt x="0" y="250"/>
                    <a:pt x="0" y="562"/>
                  </a:cubicBezTo>
                  <a:cubicBezTo>
                    <a:pt x="0" y="875"/>
                    <a:pt x="259" y="1124"/>
                    <a:pt x="571" y="1124"/>
                  </a:cubicBezTo>
                  <a:cubicBezTo>
                    <a:pt x="892" y="1124"/>
                    <a:pt x="1151" y="875"/>
                    <a:pt x="1151" y="562"/>
                  </a:cubicBezTo>
                  <a:cubicBezTo>
                    <a:pt x="1151" y="250"/>
                    <a:pt x="89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0"/>
            <p:cNvSpPr/>
            <p:nvPr/>
          </p:nvSpPr>
          <p:spPr>
            <a:xfrm>
              <a:off x="-3066450" y="2771600"/>
              <a:ext cx="307125" cy="150575"/>
            </a:xfrm>
            <a:custGeom>
              <a:rect b="b" l="l" r="r" t="t"/>
              <a:pathLst>
                <a:path extrusionOk="0" h="6023" w="12285">
                  <a:moveTo>
                    <a:pt x="0" y="1"/>
                  </a:moveTo>
                  <a:cubicBezTo>
                    <a:pt x="0" y="3328"/>
                    <a:pt x="2757" y="6022"/>
                    <a:pt x="6147" y="6022"/>
                  </a:cubicBezTo>
                  <a:cubicBezTo>
                    <a:pt x="9528" y="6022"/>
                    <a:pt x="12284" y="3328"/>
                    <a:pt x="12284" y="1"/>
                  </a:cubicBezTo>
                  <a:lnTo>
                    <a:pt x="11838" y="1"/>
                  </a:lnTo>
                  <a:cubicBezTo>
                    <a:pt x="11838" y="3078"/>
                    <a:pt x="9287" y="5576"/>
                    <a:pt x="6147" y="5576"/>
                  </a:cubicBezTo>
                  <a:cubicBezTo>
                    <a:pt x="3007" y="5576"/>
                    <a:pt x="446" y="3078"/>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0"/>
            <p:cNvSpPr/>
            <p:nvPr/>
          </p:nvSpPr>
          <p:spPr>
            <a:xfrm>
              <a:off x="-3036575" y="2771600"/>
              <a:ext cx="247575" cy="121350"/>
            </a:xfrm>
            <a:custGeom>
              <a:rect b="b" l="l" r="r" t="t"/>
              <a:pathLst>
                <a:path extrusionOk="0" h="4854" w="9903">
                  <a:moveTo>
                    <a:pt x="1" y="1"/>
                  </a:moveTo>
                  <a:cubicBezTo>
                    <a:pt x="1" y="2677"/>
                    <a:pt x="2222" y="4854"/>
                    <a:pt x="4952" y="4854"/>
                  </a:cubicBezTo>
                  <a:cubicBezTo>
                    <a:pt x="7682" y="4854"/>
                    <a:pt x="9903" y="2677"/>
                    <a:pt x="9903" y="1"/>
                  </a:cubicBezTo>
                  <a:lnTo>
                    <a:pt x="9457" y="1"/>
                  </a:lnTo>
                  <a:cubicBezTo>
                    <a:pt x="9457" y="2436"/>
                    <a:pt x="7432" y="4407"/>
                    <a:pt x="4952" y="4407"/>
                  </a:cubicBezTo>
                  <a:cubicBezTo>
                    <a:pt x="2463" y="4407"/>
                    <a:pt x="447" y="2436"/>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0"/>
            <p:cNvSpPr/>
            <p:nvPr/>
          </p:nvSpPr>
          <p:spPr>
            <a:xfrm>
              <a:off x="-3129125" y="2575125"/>
              <a:ext cx="200750" cy="196500"/>
            </a:xfrm>
            <a:custGeom>
              <a:rect b="b" l="l" r="r" t="t"/>
              <a:pathLst>
                <a:path extrusionOk="0" h="7860" w="8030">
                  <a:moveTo>
                    <a:pt x="0" y="0"/>
                  </a:moveTo>
                  <a:lnTo>
                    <a:pt x="0" y="7860"/>
                  </a:lnTo>
                  <a:lnTo>
                    <a:pt x="8029" y="7860"/>
                  </a:lnTo>
                  <a:cubicBezTo>
                    <a:pt x="8029" y="3524"/>
                    <a:pt x="4434"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20"/>
            <p:cNvSpPr/>
            <p:nvPr/>
          </p:nvSpPr>
          <p:spPr>
            <a:xfrm>
              <a:off x="-2884475" y="2333125"/>
              <a:ext cx="94375" cy="92375"/>
            </a:xfrm>
            <a:custGeom>
              <a:rect b="b" l="l" r="r" t="t"/>
              <a:pathLst>
                <a:path extrusionOk="0" h="3695" w="3775">
                  <a:moveTo>
                    <a:pt x="1" y="1"/>
                  </a:moveTo>
                  <a:lnTo>
                    <a:pt x="1" y="3694"/>
                  </a:lnTo>
                  <a:lnTo>
                    <a:pt x="3774" y="3694"/>
                  </a:lnTo>
                  <a:cubicBezTo>
                    <a:pt x="3774" y="1651"/>
                    <a:pt x="208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4" name="Google Shape;3464;p20"/>
          <p:cNvSpPr txBox="1"/>
          <p:nvPr>
            <p:ph type="title"/>
          </p:nvPr>
        </p:nvSpPr>
        <p:spPr>
          <a:xfrm flipH="1">
            <a:off x="4092600" y="1979825"/>
            <a:ext cx="4338300" cy="1059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600"/>
              <a:buNone/>
            </a:pPr>
            <a:r>
              <a:rPr lang="en-US">
                <a:latin typeface="Arial"/>
                <a:ea typeface="Arial"/>
                <a:cs typeface="Arial"/>
                <a:sym typeface="Arial"/>
              </a:rPr>
              <a:t>Introduction</a:t>
            </a:r>
            <a:endParaRPr>
              <a:latin typeface="Arial"/>
              <a:ea typeface="Arial"/>
              <a:cs typeface="Arial"/>
              <a:sym typeface="Arial"/>
            </a:endParaRPr>
          </a:p>
        </p:txBody>
      </p:sp>
      <p:sp>
        <p:nvSpPr>
          <p:cNvPr id="3465" name="Google Shape;3465;p20"/>
          <p:cNvSpPr txBox="1"/>
          <p:nvPr>
            <p:ph idx="2" type="title"/>
          </p:nvPr>
        </p:nvSpPr>
        <p:spPr>
          <a:xfrm flipH="1">
            <a:off x="7179000" y="1138013"/>
            <a:ext cx="1251900" cy="84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latin typeface="Arial"/>
                <a:ea typeface="Arial"/>
                <a:cs typeface="Arial"/>
                <a:sym typeface="Arial"/>
              </a:rPr>
              <a:t>01</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8" name="Shape 3738"/>
        <p:cNvGrpSpPr/>
        <p:nvPr/>
      </p:nvGrpSpPr>
      <p:grpSpPr>
        <a:xfrm>
          <a:off x="0" y="0"/>
          <a:ext cx="0" cy="0"/>
          <a:chOff x="0" y="0"/>
          <a:chExt cx="0" cy="0"/>
        </a:xfrm>
      </p:grpSpPr>
      <p:sp>
        <p:nvSpPr>
          <p:cNvPr id="3739" name="Google Shape;3739;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t>Our team</a:t>
            </a:r>
            <a:endParaRPr/>
          </a:p>
        </p:txBody>
      </p:sp>
      <p:sp>
        <p:nvSpPr>
          <p:cNvPr id="3740" name="Google Shape;3740;p38"/>
          <p:cNvSpPr txBox="1"/>
          <p:nvPr>
            <p:ph idx="2" type="title"/>
          </p:nvPr>
        </p:nvSpPr>
        <p:spPr>
          <a:xfrm>
            <a:off x="720000" y="1187275"/>
            <a:ext cx="2873306" cy="48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1.GAITRI PUNJWANI</a:t>
            </a:r>
            <a:endParaRPr/>
          </a:p>
        </p:txBody>
      </p:sp>
      <p:sp>
        <p:nvSpPr>
          <p:cNvPr id="3741" name="Google Shape;3741;p38"/>
          <p:cNvSpPr txBox="1"/>
          <p:nvPr>
            <p:ph idx="3" type="title"/>
          </p:nvPr>
        </p:nvSpPr>
        <p:spPr>
          <a:xfrm>
            <a:off x="3442874" y="1187275"/>
            <a:ext cx="2086800" cy="48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2.FAHAD IQBAL</a:t>
            </a:r>
            <a:endParaRPr/>
          </a:p>
        </p:txBody>
      </p:sp>
      <p:sp>
        <p:nvSpPr>
          <p:cNvPr id="3742" name="Google Shape;3742;p38"/>
          <p:cNvSpPr txBox="1"/>
          <p:nvPr>
            <p:ph idx="1" type="subTitle"/>
          </p:nvPr>
        </p:nvSpPr>
        <p:spPr>
          <a:xfrm>
            <a:off x="592931" y="1841325"/>
            <a:ext cx="5965031" cy="22904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400"/>
              <a:buNone/>
            </a:pPr>
            <a:r>
              <a:rPr lang="en-US"/>
              <a:t>There collaboration and teamwork not just completed this research but they also learnt about many technological aspects that can be applied in Pakistan’s Agriculture Sector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6" name="Shape 3746"/>
        <p:cNvGrpSpPr/>
        <p:nvPr/>
      </p:nvGrpSpPr>
      <p:grpSpPr>
        <a:xfrm>
          <a:off x="0" y="0"/>
          <a:ext cx="0" cy="0"/>
          <a:chOff x="0" y="0"/>
          <a:chExt cx="0" cy="0"/>
        </a:xfrm>
      </p:grpSpPr>
      <p:sp>
        <p:nvSpPr>
          <p:cNvPr id="3747" name="Google Shape;3747;p39"/>
          <p:cNvSpPr txBox="1"/>
          <p:nvPr>
            <p:ph type="title"/>
          </p:nvPr>
        </p:nvSpPr>
        <p:spPr>
          <a:xfrm>
            <a:off x="1435893" y="266431"/>
            <a:ext cx="6973819"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t>References From Other Papers</a:t>
            </a:r>
            <a:endParaRPr/>
          </a:p>
        </p:txBody>
      </p:sp>
      <p:sp>
        <p:nvSpPr>
          <p:cNvPr id="3748" name="Google Shape;3748;p39"/>
          <p:cNvSpPr txBox="1"/>
          <p:nvPr>
            <p:ph idx="1" type="body"/>
          </p:nvPr>
        </p:nvSpPr>
        <p:spPr>
          <a:xfrm>
            <a:off x="2471763" y="1430225"/>
            <a:ext cx="4200600" cy="30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200"/>
              <a:buNone/>
            </a:pPr>
            <a:r>
              <a:rPr lang="en-US"/>
              <a:t>Muhammad Iqbal and Munir Ahmed's research highlights the importance of Pakistan's agricultural sector for economic development, emphasizing the need for water-conserving technologies, biotechnology advancements, and a well-funded National Agricultural Research System (NARS). They advocate for improved irrigation, high-yield crop varieties, and better infrastructure. Zahoor Hussain Javed, Muhammad Farooq, and Hamid Ali's study on technology transfer indicates a long-term positive impact of fertilizers and tube wells on agricultural growth, suggesting that focused policies and infrastructure improvements can significantly benefit Pakistan's economy.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2" name="Shape 3752"/>
        <p:cNvGrpSpPr/>
        <p:nvPr/>
      </p:nvGrpSpPr>
      <p:grpSpPr>
        <a:xfrm>
          <a:off x="0" y="0"/>
          <a:ext cx="0" cy="0"/>
          <a:chOff x="0" y="0"/>
          <a:chExt cx="0" cy="0"/>
        </a:xfrm>
      </p:grpSpPr>
      <p:sp>
        <p:nvSpPr>
          <p:cNvPr id="3753" name="Google Shape;3753;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latin typeface="Arial"/>
                <a:ea typeface="Arial"/>
                <a:cs typeface="Arial"/>
                <a:sym typeface="Arial"/>
              </a:rPr>
              <a:t>References</a:t>
            </a:r>
            <a:endParaRPr/>
          </a:p>
        </p:txBody>
      </p:sp>
      <p:sp>
        <p:nvSpPr>
          <p:cNvPr id="3754" name="Google Shape;3754;p40"/>
          <p:cNvSpPr txBox="1"/>
          <p:nvPr>
            <p:ph idx="1" type="body"/>
          </p:nvPr>
        </p:nvSpPr>
        <p:spPr>
          <a:xfrm>
            <a:off x="2471762" y="1430225"/>
            <a:ext cx="5764981" cy="2648856"/>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a:latin typeface="Arial"/>
                <a:ea typeface="Arial"/>
                <a:cs typeface="Arial"/>
                <a:sym typeface="Arial"/>
              </a:rPr>
              <a:t>[1] Govt. of Pakistan, (2004/05), Economic Survey, Ministry of Finance, Islamabad. </a:t>
            </a:r>
            <a:endParaRPr/>
          </a:p>
          <a:p>
            <a:pPr indent="-228600" lvl="0" marL="457200" rtl="0" algn="l">
              <a:lnSpc>
                <a:spcPct val="100000"/>
              </a:lnSpc>
              <a:spcBef>
                <a:spcPts val="0"/>
              </a:spcBef>
              <a:spcAft>
                <a:spcPts val="0"/>
              </a:spcAft>
              <a:buSzPts val="1200"/>
              <a:buNone/>
            </a:pPr>
            <a:r>
              <a:t/>
            </a:r>
            <a:endParaRPr>
              <a:latin typeface="Arial"/>
              <a:ea typeface="Arial"/>
              <a:cs typeface="Arial"/>
              <a:sym typeface="Arial"/>
            </a:endParaRPr>
          </a:p>
          <a:p>
            <a:pPr indent="-304800" lvl="0" marL="457200" rtl="0" algn="l">
              <a:lnSpc>
                <a:spcPct val="100000"/>
              </a:lnSpc>
              <a:spcBef>
                <a:spcPts val="0"/>
              </a:spcBef>
              <a:spcAft>
                <a:spcPts val="0"/>
              </a:spcAft>
              <a:buSzPts val="1200"/>
              <a:buChar char="●"/>
            </a:pPr>
            <a:r>
              <a:rPr lang="en-US">
                <a:latin typeface="Arial"/>
                <a:ea typeface="Arial"/>
                <a:cs typeface="Arial"/>
                <a:sym typeface="Arial"/>
              </a:rPr>
              <a:t>[2] </a:t>
            </a:r>
            <a:r>
              <a:rPr lang="en-US" u="sng">
                <a:solidFill>
                  <a:schemeClr val="hlink"/>
                </a:solidFill>
                <a:latin typeface="Arial"/>
                <a:ea typeface="Arial"/>
                <a:cs typeface="Arial"/>
                <a:sym typeface="Arial"/>
                <a:hlinkClick r:id="rId3"/>
              </a:rPr>
              <a:t>https://www.statista.com/statistics/824432/exportofcommoditis frompakistan/#:~:text=In%202022%2C%20agricultural%20products%2worth,dollars%20were%20exported%20from%20Pakistan</a:t>
            </a:r>
            <a:r>
              <a:rPr lang="en-US">
                <a:latin typeface="Arial"/>
                <a:ea typeface="Arial"/>
                <a:cs typeface="Arial"/>
                <a:sym typeface="Arial"/>
              </a:rPr>
              <a:t>.</a:t>
            </a:r>
            <a:endParaRPr/>
          </a:p>
          <a:p>
            <a:pPr indent="0" lvl="0" marL="152400" rtl="0" algn="l">
              <a:lnSpc>
                <a:spcPct val="100000"/>
              </a:lnSpc>
              <a:spcBef>
                <a:spcPts val="0"/>
              </a:spcBef>
              <a:spcAft>
                <a:spcPts val="0"/>
              </a:spcAft>
              <a:buSzPts val="1200"/>
              <a:buNone/>
            </a:pPr>
            <a:r>
              <a:rPr lang="en-US">
                <a:latin typeface="Arial"/>
                <a:ea typeface="Arial"/>
                <a:cs typeface="Arial"/>
                <a:sym typeface="Arial"/>
              </a:rPr>
              <a:t> </a:t>
            </a:r>
            <a:endParaRPr/>
          </a:p>
          <a:p>
            <a:pPr indent="-304800" lvl="0" marL="457200" rtl="0" algn="l">
              <a:lnSpc>
                <a:spcPct val="100000"/>
              </a:lnSpc>
              <a:spcBef>
                <a:spcPts val="0"/>
              </a:spcBef>
              <a:spcAft>
                <a:spcPts val="0"/>
              </a:spcAft>
              <a:buSzPts val="1200"/>
              <a:buChar char="●"/>
            </a:pPr>
            <a:r>
              <a:rPr lang="en-US">
                <a:latin typeface="Arial"/>
                <a:ea typeface="Arial"/>
                <a:cs typeface="Arial"/>
                <a:sym typeface="Arial"/>
              </a:rPr>
              <a:t>[3] Timer, CP (2002). “Agriculture and Economic Development in BL gardener &amp; GC Rausser (ed), Handbook of agriculture economics, Amsterdam, North Holland, Vol. 2A, pp. 1487-546.</a:t>
            </a:r>
            <a:endParaRPr/>
          </a:p>
          <a:p>
            <a:pPr indent="0" lvl="0" marL="152400" rtl="0" algn="l">
              <a:lnSpc>
                <a:spcPct val="100000"/>
              </a:lnSpc>
              <a:spcBef>
                <a:spcPts val="0"/>
              </a:spcBef>
              <a:spcAft>
                <a:spcPts val="0"/>
              </a:spcAft>
              <a:buSzPts val="1200"/>
              <a:buNone/>
            </a:pPr>
            <a:r>
              <a:rPr lang="en-US">
                <a:latin typeface="Arial"/>
                <a:ea typeface="Arial"/>
                <a:cs typeface="Arial"/>
                <a:sym typeface="Arial"/>
              </a:rPr>
              <a:t> </a:t>
            </a:r>
            <a:endParaRPr/>
          </a:p>
          <a:p>
            <a:pPr indent="-304800" lvl="0" marL="457200" rtl="0" algn="l">
              <a:lnSpc>
                <a:spcPct val="100000"/>
              </a:lnSpc>
              <a:spcBef>
                <a:spcPts val="0"/>
              </a:spcBef>
              <a:spcAft>
                <a:spcPts val="0"/>
              </a:spcAft>
              <a:buSzPts val="1200"/>
              <a:buChar char="●"/>
            </a:pPr>
            <a:r>
              <a:rPr lang="en-US">
                <a:latin typeface="Arial"/>
                <a:ea typeface="Arial"/>
                <a:cs typeface="Arial"/>
                <a:sym typeface="Arial"/>
              </a:rPr>
              <a:t>[4] Union, U. World Population Projected to Reach 9.8 Billion in 2050, and 11.2 Billion in 2100; UN DESA: New York, NY, USA, 2017</a:t>
            </a:r>
            <a:endParaRPr/>
          </a:p>
          <a:p>
            <a:pPr indent="0" lvl="0" marL="152400" rtl="0" algn="l">
              <a:lnSpc>
                <a:spcPct val="100000"/>
              </a:lnSpc>
              <a:spcBef>
                <a:spcPts val="0"/>
              </a:spcBef>
              <a:spcAft>
                <a:spcPts val="0"/>
              </a:spcAft>
              <a:buSzPts val="1200"/>
              <a:buNone/>
            </a:pPr>
            <a:r>
              <a:rPr lang="en-US">
                <a:latin typeface="Arial"/>
                <a:ea typeface="Arial"/>
                <a:cs typeface="Arial"/>
                <a:sym typeface="Arial"/>
              </a:rPr>
              <a:t> </a:t>
            </a:r>
            <a:endParaRPr/>
          </a:p>
          <a:p>
            <a:pPr indent="-304800" lvl="0" marL="457200" rtl="0" algn="l">
              <a:lnSpc>
                <a:spcPct val="100000"/>
              </a:lnSpc>
              <a:spcBef>
                <a:spcPts val="0"/>
              </a:spcBef>
              <a:spcAft>
                <a:spcPts val="0"/>
              </a:spcAft>
              <a:buSzPts val="1200"/>
              <a:buChar char="●"/>
            </a:pPr>
            <a:r>
              <a:rPr lang="en-US">
                <a:latin typeface="Arial"/>
                <a:ea typeface="Arial"/>
                <a:cs typeface="Arial"/>
                <a:sym typeface="Arial"/>
              </a:rPr>
              <a:t>[5] </a:t>
            </a:r>
            <a:r>
              <a:rPr lang="en-US" u="sng">
                <a:solidFill>
                  <a:schemeClr val="hlink"/>
                </a:solidFill>
                <a:latin typeface="Arial"/>
                <a:ea typeface="Arial"/>
                <a:cs typeface="Arial"/>
                <a:sym typeface="Arial"/>
                <a:hlinkClick r:id="rId4"/>
              </a:rPr>
              <a:t>https://www.fao.org/faostat/en/#data/QV</a:t>
            </a:r>
            <a:endParaRPr>
              <a:latin typeface="Arial"/>
              <a:ea typeface="Arial"/>
              <a:cs typeface="Arial"/>
              <a:sym typeface="Arial"/>
            </a:endParaRPr>
          </a:p>
          <a:p>
            <a:pPr indent="0" lvl="0" marL="152400" rtl="0" algn="l">
              <a:lnSpc>
                <a:spcPct val="100000"/>
              </a:lnSpc>
              <a:spcBef>
                <a:spcPts val="0"/>
              </a:spcBef>
              <a:spcAft>
                <a:spcPts val="0"/>
              </a:spcAft>
              <a:buSzPts val="1200"/>
              <a:buNone/>
            </a:pPr>
            <a:r>
              <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8" name="Shape 3758"/>
        <p:cNvGrpSpPr/>
        <p:nvPr/>
      </p:nvGrpSpPr>
      <p:grpSpPr>
        <a:xfrm>
          <a:off x="0" y="0"/>
          <a:ext cx="0" cy="0"/>
          <a:chOff x="0" y="0"/>
          <a:chExt cx="0" cy="0"/>
        </a:xfrm>
      </p:grpSpPr>
      <p:sp>
        <p:nvSpPr>
          <p:cNvPr id="3759" name="Google Shape;3759;p41"/>
          <p:cNvSpPr txBox="1"/>
          <p:nvPr>
            <p:ph idx="1" type="body"/>
          </p:nvPr>
        </p:nvSpPr>
        <p:spPr>
          <a:xfrm>
            <a:off x="2471762" y="207170"/>
            <a:ext cx="5886425" cy="3364706"/>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a:latin typeface="Arial"/>
                <a:ea typeface="Arial"/>
                <a:cs typeface="Arial"/>
                <a:sym typeface="Arial"/>
              </a:rPr>
              <a:t>[6] </a:t>
            </a:r>
            <a:r>
              <a:rPr lang="en-US" u="sng">
                <a:solidFill>
                  <a:schemeClr val="hlink"/>
                </a:solidFill>
                <a:latin typeface="Arial"/>
                <a:ea typeface="Arial"/>
                <a:cs typeface="Arial"/>
                <a:sym typeface="Arial"/>
                <a:hlinkClick r:id="rId3"/>
              </a:rPr>
              <a:t>https://d1wqtxts1xzle7.cloudfront.net/45970542/science_techn  ology_based_agriculture_vis20160526-19863-1q7d2hr-libre.pdf?1464279279=&amp;responsecontentdisposition=inline%3B+filename%3DScience_and_Technology_Based_Agriculture.pdf&amp;Expires=1716761992&amp;Signature=HM419cLfoZGjd4~8vzR6liOjJ8N2zLu110OIkuJrAYKAFXse3PldSSDyvR1Nxs9bxXnUlLWn2MAdKg441FiNQ54wf9pm0rTqvtINdJxdbC5JmKRp0JryemAcTYgeB-FByuzpFS1M8sxQ5JbY-azo72Z9ds0MKI7CmLsdc-y8056yYsY6pLcp-HeiJi4Ml                                                           BUKROZRlwnc27J7mjwz5Jy8Nb5BOCovW5R4aLWa0BCkAzVC6w~3wrwXbyvQAiqTzxdyeOHn9qdPIt63CjtMAUeo2Z0zCBxbQ0JDEwcfr9gw4rixqrQ7bR0t0WB7dBxoL3N0CJ3QLzkKoCPDvH6sJe~aQ__&amp;Key-Pair-Id=APKAJLOHF5GGSLRBV4ZA</a:t>
            </a:r>
            <a:r>
              <a:rPr lang="en-US">
                <a:latin typeface="Arial"/>
                <a:ea typeface="Arial"/>
                <a:cs typeface="Arial"/>
                <a:sym typeface="Arial"/>
              </a:rPr>
              <a:t> </a:t>
            </a:r>
            <a:endParaRPr/>
          </a:p>
          <a:p>
            <a:pPr indent="-304800" lvl="0" marL="457200" rtl="0" algn="l">
              <a:lnSpc>
                <a:spcPct val="100000"/>
              </a:lnSpc>
              <a:spcBef>
                <a:spcPts val="0"/>
              </a:spcBef>
              <a:spcAft>
                <a:spcPts val="0"/>
              </a:spcAft>
              <a:buSzPts val="1200"/>
              <a:buChar char="●"/>
            </a:pPr>
            <a:r>
              <a:rPr lang="en-US">
                <a:latin typeface="Arial"/>
                <a:ea typeface="Arial"/>
                <a:cs typeface="Arial"/>
                <a:sym typeface="Arial"/>
              </a:rPr>
              <a:t>[7] </a:t>
            </a:r>
            <a:r>
              <a:rPr lang="en-US" u="sng">
                <a:solidFill>
                  <a:schemeClr val="hlink"/>
                </a:solidFill>
                <a:latin typeface="Arial"/>
                <a:ea typeface="Arial"/>
                <a:cs typeface="Arial"/>
                <a:sym typeface="Arial"/>
                <a:hlinkClick r:id="rId4"/>
              </a:rPr>
              <a:t>https://d1wqtxts1xzle7.cloudfront.net/94571302/17-libre.pdf16 68993850=&amp;responsecontentdisposition=inline%3B+filename%3DTechnology_transfer_and_agricultural_gro.pdf&amp;Expires=1716762641&amp;Signature=WoxhjPiu5ClVMMlaBPL4KU~XckFLLwDzAXitOukmj559mJ6vOw4a63S~oVM71DA2Mkf39yfMw8YDYgErZui38m0EV6~~aJqQVE9VTB77n~JMpoOk20Po9u0tAn6Jn1WuvvS9q0RrKwQotO~0Whm6UWAxwz~SpJ7zMfYSx2qKi3vPia5E4dbU6f5IkzUMUwDGxx21FRE4ORQGSw3viznwPAnUhZy4I6aaX5gM7JFN9~M38xS3fRc48kAJ07nEGuVbnlpavPg3Jn1XQo5yemnUL6nNfOjhgR9SV6Y8NCRG25fFvoHcQZSTMgn7lp7mQFnyPn3h8ta3yvd2jNc0hew__&amp;Key-Pair-Id=APKAJLOHF5GGSLRBV4ZA</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3" name="Shape 3763"/>
        <p:cNvGrpSpPr/>
        <p:nvPr/>
      </p:nvGrpSpPr>
      <p:grpSpPr>
        <a:xfrm>
          <a:off x="0" y="0"/>
          <a:ext cx="0" cy="0"/>
          <a:chOff x="0" y="0"/>
          <a:chExt cx="0" cy="0"/>
        </a:xfrm>
      </p:grpSpPr>
      <p:sp>
        <p:nvSpPr>
          <p:cNvPr id="3764" name="Google Shape;3764;p42"/>
          <p:cNvSpPr txBox="1"/>
          <p:nvPr>
            <p:ph type="title"/>
          </p:nvPr>
        </p:nvSpPr>
        <p:spPr>
          <a:xfrm>
            <a:off x="720001" y="1564481"/>
            <a:ext cx="7223850" cy="133588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latin typeface="Arial"/>
                <a:ea typeface="Arial"/>
                <a:cs typeface="Arial"/>
                <a:sym typeface="Arial"/>
              </a:rPr>
              <a:t>THANKYOU</a:t>
            </a:r>
            <a:endParaRPr>
              <a:latin typeface="Arial"/>
              <a:ea typeface="Arial"/>
              <a:cs typeface="Arial"/>
              <a:sym typeface="Arial"/>
            </a:endParaRPr>
          </a:p>
        </p:txBody>
      </p:sp>
      <p:grpSp>
        <p:nvGrpSpPr>
          <p:cNvPr id="3765" name="Google Shape;3765;p42"/>
          <p:cNvGrpSpPr/>
          <p:nvPr/>
        </p:nvGrpSpPr>
        <p:grpSpPr>
          <a:xfrm>
            <a:off x="6356050" y="3074325"/>
            <a:ext cx="167075" cy="713275"/>
            <a:chOff x="3476775" y="2337025"/>
            <a:chExt cx="167075" cy="713275"/>
          </a:xfrm>
        </p:grpSpPr>
        <p:sp>
          <p:nvSpPr>
            <p:cNvPr id="3766" name="Google Shape;3766;p42"/>
            <p:cNvSpPr/>
            <p:nvPr/>
          </p:nvSpPr>
          <p:spPr>
            <a:xfrm>
              <a:off x="3476775" y="2337025"/>
              <a:ext cx="167075" cy="713275"/>
            </a:xfrm>
            <a:custGeom>
              <a:rect b="b" l="l" r="r" t="t"/>
              <a:pathLst>
                <a:path extrusionOk="0" h="28531" w="6683">
                  <a:moveTo>
                    <a:pt x="3337" y="1"/>
                  </a:moveTo>
                  <a:cubicBezTo>
                    <a:pt x="3337" y="1"/>
                    <a:pt x="1" y="6388"/>
                    <a:pt x="1" y="14266"/>
                  </a:cubicBezTo>
                  <a:cubicBezTo>
                    <a:pt x="1" y="22143"/>
                    <a:pt x="3337" y="28530"/>
                    <a:pt x="3337" y="28530"/>
                  </a:cubicBezTo>
                  <a:cubicBezTo>
                    <a:pt x="3337" y="28530"/>
                    <a:pt x="6683" y="22143"/>
                    <a:pt x="6683" y="14266"/>
                  </a:cubicBezTo>
                  <a:cubicBezTo>
                    <a:pt x="6683" y="6388"/>
                    <a:pt x="3337" y="1"/>
                    <a:pt x="33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42"/>
            <p:cNvSpPr/>
            <p:nvPr/>
          </p:nvSpPr>
          <p:spPr>
            <a:xfrm>
              <a:off x="3476775" y="2360675"/>
              <a:ext cx="167075" cy="570750"/>
            </a:xfrm>
            <a:custGeom>
              <a:rect b="b" l="l" r="r" t="t"/>
              <a:pathLst>
                <a:path extrusionOk="0" h="22830" w="6683">
                  <a:moveTo>
                    <a:pt x="3783" y="563"/>
                  </a:moveTo>
                  <a:lnTo>
                    <a:pt x="3783" y="1597"/>
                  </a:lnTo>
                  <a:lnTo>
                    <a:pt x="2891" y="1597"/>
                  </a:lnTo>
                  <a:lnTo>
                    <a:pt x="2891" y="563"/>
                  </a:lnTo>
                  <a:close/>
                  <a:moveTo>
                    <a:pt x="3783" y="2043"/>
                  </a:moveTo>
                  <a:lnTo>
                    <a:pt x="3783" y="3069"/>
                  </a:lnTo>
                  <a:lnTo>
                    <a:pt x="2891" y="3069"/>
                  </a:lnTo>
                  <a:lnTo>
                    <a:pt x="2891" y="2043"/>
                  </a:lnTo>
                  <a:close/>
                  <a:moveTo>
                    <a:pt x="3783" y="3515"/>
                  </a:moveTo>
                  <a:lnTo>
                    <a:pt x="3783" y="4550"/>
                  </a:lnTo>
                  <a:lnTo>
                    <a:pt x="2891" y="4550"/>
                  </a:lnTo>
                  <a:lnTo>
                    <a:pt x="2891" y="3515"/>
                  </a:lnTo>
                  <a:close/>
                  <a:moveTo>
                    <a:pt x="2445" y="4996"/>
                  </a:moveTo>
                  <a:lnTo>
                    <a:pt x="2445" y="6031"/>
                  </a:lnTo>
                  <a:lnTo>
                    <a:pt x="1562" y="6031"/>
                  </a:lnTo>
                  <a:lnTo>
                    <a:pt x="1562" y="4996"/>
                  </a:lnTo>
                  <a:close/>
                  <a:moveTo>
                    <a:pt x="3783" y="4996"/>
                  </a:moveTo>
                  <a:lnTo>
                    <a:pt x="3783" y="6031"/>
                  </a:lnTo>
                  <a:lnTo>
                    <a:pt x="2891" y="6031"/>
                  </a:lnTo>
                  <a:lnTo>
                    <a:pt x="2891" y="4996"/>
                  </a:lnTo>
                  <a:close/>
                  <a:moveTo>
                    <a:pt x="5121" y="4996"/>
                  </a:moveTo>
                  <a:lnTo>
                    <a:pt x="5121" y="6031"/>
                  </a:lnTo>
                  <a:lnTo>
                    <a:pt x="4229" y="6031"/>
                  </a:lnTo>
                  <a:lnTo>
                    <a:pt x="4229" y="4996"/>
                  </a:lnTo>
                  <a:close/>
                  <a:moveTo>
                    <a:pt x="2445" y="6477"/>
                  </a:moveTo>
                  <a:lnTo>
                    <a:pt x="2445" y="7512"/>
                  </a:lnTo>
                  <a:lnTo>
                    <a:pt x="1562" y="7512"/>
                  </a:lnTo>
                  <a:lnTo>
                    <a:pt x="1562" y="6477"/>
                  </a:lnTo>
                  <a:close/>
                  <a:moveTo>
                    <a:pt x="3783" y="6477"/>
                  </a:moveTo>
                  <a:lnTo>
                    <a:pt x="3783" y="7512"/>
                  </a:lnTo>
                  <a:lnTo>
                    <a:pt x="2891" y="7512"/>
                  </a:lnTo>
                  <a:lnTo>
                    <a:pt x="2891" y="6477"/>
                  </a:lnTo>
                  <a:close/>
                  <a:moveTo>
                    <a:pt x="5121" y="6477"/>
                  </a:moveTo>
                  <a:lnTo>
                    <a:pt x="5121" y="7512"/>
                  </a:lnTo>
                  <a:lnTo>
                    <a:pt x="4229" y="7512"/>
                  </a:lnTo>
                  <a:lnTo>
                    <a:pt x="4229" y="6477"/>
                  </a:lnTo>
                  <a:close/>
                  <a:moveTo>
                    <a:pt x="2445" y="7958"/>
                  </a:moveTo>
                  <a:lnTo>
                    <a:pt x="2445" y="8993"/>
                  </a:lnTo>
                  <a:lnTo>
                    <a:pt x="1562" y="8993"/>
                  </a:lnTo>
                  <a:lnTo>
                    <a:pt x="1562" y="7958"/>
                  </a:lnTo>
                  <a:close/>
                  <a:moveTo>
                    <a:pt x="3783" y="7958"/>
                  </a:moveTo>
                  <a:lnTo>
                    <a:pt x="3783" y="8993"/>
                  </a:lnTo>
                  <a:lnTo>
                    <a:pt x="2891" y="8993"/>
                  </a:lnTo>
                  <a:lnTo>
                    <a:pt x="2891" y="7958"/>
                  </a:lnTo>
                  <a:close/>
                  <a:moveTo>
                    <a:pt x="5121" y="7958"/>
                  </a:moveTo>
                  <a:lnTo>
                    <a:pt x="5121" y="8993"/>
                  </a:lnTo>
                  <a:lnTo>
                    <a:pt x="4229" y="8993"/>
                  </a:lnTo>
                  <a:lnTo>
                    <a:pt x="4229" y="7958"/>
                  </a:lnTo>
                  <a:close/>
                  <a:moveTo>
                    <a:pt x="2445" y="9439"/>
                  </a:moveTo>
                  <a:lnTo>
                    <a:pt x="2445" y="10474"/>
                  </a:lnTo>
                  <a:lnTo>
                    <a:pt x="1562" y="10474"/>
                  </a:lnTo>
                  <a:lnTo>
                    <a:pt x="1562" y="9439"/>
                  </a:lnTo>
                  <a:close/>
                  <a:moveTo>
                    <a:pt x="3783" y="9439"/>
                  </a:moveTo>
                  <a:lnTo>
                    <a:pt x="3783" y="10474"/>
                  </a:lnTo>
                  <a:lnTo>
                    <a:pt x="2891" y="10474"/>
                  </a:lnTo>
                  <a:lnTo>
                    <a:pt x="2891" y="9439"/>
                  </a:lnTo>
                  <a:close/>
                  <a:moveTo>
                    <a:pt x="5121" y="9439"/>
                  </a:moveTo>
                  <a:lnTo>
                    <a:pt x="5121" y="10474"/>
                  </a:lnTo>
                  <a:lnTo>
                    <a:pt x="4229" y="10474"/>
                  </a:lnTo>
                  <a:lnTo>
                    <a:pt x="4229" y="9439"/>
                  </a:lnTo>
                  <a:close/>
                  <a:moveTo>
                    <a:pt x="1116" y="10920"/>
                  </a:moveTo>
                  <a:lnTo>
                    <a:pt x="1116" y="11955"/>
                  </a:lnTo>
                  <a:lnTo>
                    <a:pt x="224" y="11955"/>
                  </a:lnTo>
                  <a:lnTo>
                    <a:pt x="224" y="10920"/>
                  </a:lnTo>
                  <a:close/>
                  <a:moveTo>
                    <a:pt x="2445" y="10920"/>
                  </a:moveTo>
                  <a:lnTo>
                    <a:pt x="2445" y="11955"/>
                  </a:lnTo>
                  <a:lnTo>
                    <a:pt x="1562" y="11955"/>
                  </a:lnTo>
                  <a:lnTo>
                    <a:pt x="1562" y="10920"/>
                  </a:lnTo>
                  <a:close/>
                  <a:moveTo>
                    <a:pt x="3783" y="10920"/>
                  </a:moveTo>
                  <a:lnTo>
                    <a:pt x="3783" y="11955"/>
                  </a:lnTo>
                  <a:lnTo>
                    <a:pt x="2891" y="11955"/>
                  </a:lnTo>
                  <a:lnTo>
                    <a:pt x="2891" y="10920"/>
                  </a:lnTo>
                  <a:close/>
                  <a:moveTo>
                    <a:pt x="5121" y="10920"/>
                  </a:moveTo>
                  <a:lnTo>
                    <a:pt x="5121" y="11955"/>
                  </a:lnTo>
                  <a:lnTo>
                    <a:pt x="4229" y="11955"/>
                  </a:lnTo>
                  <a:lnTo>
                    <a:pt x="4229" y="10920"/>
                  </a:lnTo>
                  <a:close/>
                  <a:moveTo>
                    <a:pt x="6460" y="10920"/>
                  </a:moveTo>
                  <a:lnTo>
                    <a:pt x="6460" y="11955"/>
                  </a:lnTo>
                  <a:lnTo>
                    <a:pt x="5568" y="11955"/>
                  </a:lnTo>
                  <a:lnTo>
                    <a:pt x="5568" y="10920"/>
                  </a:lnTo>
                  <a:close/>
                  <a:moveTo>
                    <a:pt x="1116" y="12401"/>
                  </a:moveTo>
                  <a:lnTo>
                    <a:pt x="1116" y="13436"/>
                  </a:lnTo>
                  <a:lnTo>
                    <a:pt x="224" y="13436"/>
                  </a:lnTo>
                  <a:lnTo>
                    <a:pt x="224" y="12401"/>
                  </a:lnTo>
                  <a:close/>
                  <a:moveTo>
                    <a:pt x="2445" y="12401"/>
                  </a:moveTo>
                  <a:lnTo>
                    <a:pt x="2445" y="13436"/>
                  </a:lnTo>
                  <a:lnTo>
                    <a:pt x="1562" y="13436"/>
                  </a:lnTo>
                  <a:lnTo>
                    <a:pt x="1562" y="12401"/>
                  </a:lnTo>
                  <a:close/>
                  <a:moveTo>
                    <a:pt x="3783" y="12401"/>
                  </a:moveTo>
                  <a:lnTo>
                    <a:pt x="3783" y="13436"/>
                  </a:lnTo>
                  <a:lnTo>
                    <a:pt x="2891" y="13436"/>
                  </a:lnTo>
                  <a:lnTo>
                    <a:pt x="2891" y="12401"/>
                  </a:lnTo>
                  <a:close/>
                  <a:moveTo>
                    <a:pt x="5121" y="12401"/>
                  </a:moveTo>
                  <a:lnTo>
                    <a:pt x="5121" y="13436"/>
                  </a:lnTo>
                  <a:lnTo>
                    <a:pt x="4229" y="13436"/>
                  </a:lnTo>
                  <a:lnTo>
                    <a:pt x="4229" y="12401"/>
                  </a:lnTo>
                  <a:close/>
                  <a:moveTo>
                    <a:pt x="6460" y="12401"/>
                  </a:moveTo>
                  <a:lnTo>
                    <a:pt x="6460" y="13436"/>
                  </a:lnTo>
                  <a:lnTo>
                    <a:pt x="5568" y="13436"/>
                  </a:lnTo>
                  <a:lnTo>
                    <a:pt x="5568" y="12401"/>
                  </a:lnTo>
                  <a:close/>
                  <a:moveTo>
                    <a:pt x="1116" y="13882"/>
                  </a:moveTo>
                  <a:lnTo>
                    <a:pt x="1116" y="14916"/>
                  </a:lnTo>
                  <a:lnTo>
                    <a:pt x="224" y="14916"/>
                  </a:lnTo>
                  <a:lnTo>
                    <a:pt x="224" y="13882"/>
                  </a:lnTo>
                  <a:close/>
                  <a:moveTo>
                    <a:pt x="2445" y="13882"/>
                  </a:moveTo>
                  <a:lnTo>
                    <a:pt x="2445" y="14916"/>
                  </a:lnTo>
                  <a:lnTo>
                    <a:pt x="1562" y="14916"/>
                  </a:lnTo>
                  <a:lnTo>
                    <a:pt x="1562" y="13882"/>
                  </a:lnTo>
                  <a:close/>
                  <a:moveTo>
                    <a:pt x="3783" y="13882"/>
                  </a:moveTo>
                  <a:lnTo>
                    <a:pt x="3783" y="14916"/>
                  </a:lnTo>
                  <a:lnTo>
                    <a:pt x="2891" y="14916"/>
                  </a:lnTo>
                  <a:lnTo>
                    <a:pt x="2891" y="13882"/>
                  </a:lnTo>
                  <a:close/>
                  <a:moveTo>
                    <a:pt x="5121" y="13882"/>
                  </a:moveTo>
                  <a:lnTo>
                    <a:pt x="5121" y="14916"/>
                  </a:lnTo>
                  <a:lnTo>
                    <a:pt x="4229" y="14916"/>
                  </a:lnTo>
                  <a:lnTo>
                    <a:pt x="4229" y="13882"/>
                  </a:lnTo>
                  <a:close/>
                  <a:moveTo>
                    <a:pt x="6460" y="13882"/>
                  </a:moveTo>
                  <a:lnTo>
                    <a:pt x="6460" y="14916"/>
                  </a:lnTo>
                  <a:lnTo>
                    <a:pt x="5568" y="14916"/>
                  </a:lnTo>
                  <a:lnTo>
                    <a:pt x="5568" y="13882"/>
                  </a:lnTo>
                  <a:close/>
                  <a:moveTo>
                    <a:pt x="1116" y="15362"/>
                  </a:moveTo>
                  <a:lnTo>
                    <a:pt x="1116" y="16388"/>
                  </a:lnTo>
                  <a:lnTo>
                    <a:pt x="224" y="16388"/>
                  </a:lnTo>
                  <a:lnTo>
                    <a:pt x="224" y="15362"/>
                  </a:lnTo>
                  <a:close/>
                  <a:moveTo>
                    <a:pt x="2445" y="15362"/>
                  </a:moveTo>
                  <a:lnTo>
                    <a:pt x="2445" y="16388"/>
                  </a:lnTo>
                  <a:lnTo>
                    <a:pt x="1562" y="16388"/>
                  </a:lnTo>
                  <a:lnTo>
                    <a:pt x="1562" y="15362"/>
                  </a:lnTo>
                  <a:close/>
                  <a:moveTo>
                    <a:pt x="3783" y="15362"/>
                  </a:moveTo>
                  <a:lnTo>
                    <a:pt x="3783" y="16388"/>
                  </a:lnTo>
                  <a:lnTo>
                    <a:pt x="2891" y="16388"/>
                  </a:lnTo>
                  <a:lnTo>
                    <a:pt x="2891" y="15362"/>
                  </a:lnTo>
                  <a:close/>
                  <a:moveTo>
                    <a:pt x="5121" y="15362"/>
                  </a:moveTo>
                  <a:lnTo>
                    <a:pt x="5121" y="16388"/>
                  </a:lnTo>
                  <a:lnTo>
                    <a:pt x="4229" y="16388"/>
                  </a:lnTo>
                  <a:lnTo>
                    <a:pt x="4229" y="15362"/>
                  </a:lnTo>
                  <a:close/>
                  <a:moveTo>
                    <a:pt x="6460" y="15362"/>
                  </a:moveTo>
                  <a:lnTo>
                    <a:pt x="6460" y="16388"/>
                  </a:lnTo>
                  <a:lnTo>
                    <a:pt x="5568" y="16388"/>
                  </a:lnTo>
                  <a:lnTo>
                    <a:pt x="5568" y="15362"/>
                  </a:lnTo>
                  <a:close/>
                  <a:moveTo>
                    <a:pt x="2445" y="16834"/>
                  </a:moveTo>
                  <a:lnTo>
                    <a:pt x="2445" y="17869"/>
                  </a:lnTo>
                  <a:lnTo>
                    <a:pt x="1562" y="17869"/>
                  </a:lnTo>
                  <a:lnTo>
                    <a:pt x="1562" y="16834"/>
                  </a:lnTo>
                  <a:close/>
                  <a:moveTo>
                    <a:pt x="3783" y="16834"/>
                  </a:moveTo>
                  <a:lnTo>
                    <a:pt x="3783" y="17869"/>
                  </a:lnTo>
                  <a:lnTo>
                    <a:pt x="2891" y="17869"/>
                  </a:lnTo>
                  <a:lnTo>
                    <a:pt x="2891" y="16834"/>
                  </a:lnTo>
                  <a:close/>
                  <a:moveTo>
                    <a:pt x="5121" y="16834"/>
                  </a:moveTo>
                  <a:lnTo>
                    <a:pt x="5121" y="17869"/>
                  </a:lnTo>
                  <a:lnTo>
                    <a:pt x="4229" y="17869"/>
                  </a:lnTo>
                  <a:lnTo>
                    <a:pt x="4229" y="16834"/>
                  </a:lnTo>
                  <a:close/>
                  <a:moveTo>
                    <a:pt x="2445" y="18315"/>
                  </a:moveTo>
                  <a:lnTo>
                    <a:pt x="2445" y="19350"/>
                  </a:lnTo>
                  <a:lnTo>
                    <a:pt x="1562" y="19350"/>
                  </a:lnTo>
                  <a:lnTo>
                    <a:pt x="1562" y="18315"/>
                  </a:lnTo>
                  <a:close/>
                  <a:moveTo>
                    <a:pt x="3783" y="18315"/>
                  </a:moveTo>
                  <a:lnTo>
                    <a:pt x="3783" y="19350"/>
                  </a:lnTo>
                  <a:lnTo>
                    <a:pt x="2891" y="19350"/>
                  </a:lnTo>
                  <a:lnTo>
                    <a:pt x="2891" y="18315"/>
                  </a:lnTo>
                  <a:close/>
                  <a:moveTo>
                    <a:pt x="5121" y="18315"/>
                  </a:moveTo>
                  <a:lnTo>
                    <a:pt x="5121" y="19350"/>
                  </a:lnTo>
                  <a:lnTo>
                    <a:pt x="4229" y="19350"/>
                  </a:lnTo>
                  <a:lnTo>
                    <a:pt x="4229" y="18315"/>
                  </a:lnTo>
                  <a:close/>
                  <a:moveTo>
                    <a:pt x="2891" y="1"/>
                  </a:moveTo>
                  <a:cubicBezTo>
                    <a:pt x="2766" y="295"/>
                    <a:pt x="2615" y="652"/>
                    <a:pt x="2445" y="1071"/>
                  </a:cubicBezTo>
                  <a:lnTo>
                    <a:pt x="2445" y="1597"/>
                  </a:lnTo>
                  <a:lnTo>
                    <a:pt x="2249" y="1597"/>
                  </a:lnTo>
                  <a:cubicBezTo>
                    <a:pt x="2195" y="1740"/>
                    <a:pt x="2133" y="1883"/>
                    <a:pt x="2079" y="2043"/>
                  </a:cubicBezTo>
                  <a:lnTo>
                    <a:pt x="2445" y="2043"/>
                  </a:lnTo>
                  <a:lnTo>
                    <a:pt x="2445" y="3069"/>
                  </a:lnTo>
                  <a:lnTo>
                    <a:pt x="1723" y="3069"/>
                  </a:lnTo>
                  <a:cubicBezTo>
                    <a:pt x="1678" y="3221"/>
                    <a:pt x="1624" y="3364"/>
                    <a:pt x="1580" y="3515"/>
                  </a:cubicBezTo>
                  <a:lnTo>
                    <a:pt x="2445" y="3515"/>
                  </a:lnTo>
                  <a:lnTo>
                    <a:pt x="2445" y="4550"/>
                  </a:lnTo>
                  <a:lnTo>
                    <a:pt x="1562" y="4550"/>
                  </a:lnTo>
                  <a:lnTo>
                    <a:pt x="1562" y="3587"/>
                  </a:lnTo>
                  <a:cubicBezTo>
                    <a:pt x="1410" y="4077"/>
                    <a:pt x="1259" y="4595"/>
                    <a:pt x="1116" y="5139"/>
                  </a:cubicBezTo>
                  <a:lnTo>
                    <a:pt x="1116" y="6031"/>
                  </a:lnTo>
                  <a:lnTo>
                    <a:pt x="884" y="6031"/>
                  </a:lnTo>
                  <a:cubicBezTo>
                    <a:pt x="848" y="6183"/>
                    <a:pt x="822" y="6325"/>
                    <a:pt x="786" y="6477"/>
                  </a:cubicBezTo>
                  <a:lnTo>
                    <a:pt x="1116" y="6477"/>
                  </a:lnTo>
                  <a:lnTo>
                    <a:pt x="1116" y="7512"/>
                  </a:lnTo>
                  <a:lnTo>
                    <a:pt x="572" y="7512"/>
                  </a:lnTo>
                  <a:cubicBezTo>
                    <a:pt x="545" y="7664"/>
                    <a:pt x="518" y="7806"/>
                    <a:pt x="491" y="7958"/>
                  </a:cubicBezTo>
                  <a:lnTo>
                    <a:pt x="1116" y="7958"/>
                  </a:lnTo>
                  <a:lnTo>
                    <a:pt x="1116" y="8993"/>
                  </a:lnTo>
                  <a:lnTo>
                    <a:pt x="322" y="8993"/>
                  </a:lnTo>
                  <a:cubicBezTo>
                    <a:pt x="295" y="9145"/>
                    <a:pt x="277" y="9287"/>
                    <a:pt x="260" y="9439"/>
                  </a:cubicBezTo>
                  <a:lnTo>
                    <a:pt x="1116" y="9439"/>
                  </a:lnTo>
                  <a:lnTo>
                    <a:pt x="1116" y="10474"/>
                  </a:lnTo>
                  <a:lnTo>
                    <a:pt x="224" y="10474"/>
                  </a:lnTo>
                  <a:lnTo>
                    <a:pt x="224" y="9742"/>
                  </a:lnTo>
                  <a:cubicBezTo>
                    <a:pt x="81" y="10884"/>
                    <a:pt x="1" y="12088"/>
                    <a:pt x="1" y="13320"/>
                  </a:cubicBezTo>
                  <a:cubicBezTo>
                    <a:pt x="1" y="14560"/>
                    <a:pt x="81" y="15755"/>
                    <a:pt x="224" y="16906"/>
                  </a:cubicBezTo>
                  <a:lnTo>
                    <a:pt x="224" y="16834"/>
                  </a:lnTo>
                  <a:lnTo>
                    <a:pt x="1116" y="16834"/>
                  </a:lnTo>
                  <a:lnTo>
                    <a:pt x="1116" y="17869"/>
                  </a:lnTo>
                  <a:lnTo>
                    <a:pt x="358" y="17869"/>
                  </a:lnTo>
                  <a:cubicBezTo>
                    <a:pt x="375" y="18021"/>
                    <a:pt x="402" y="18173"/>
                    <a:pt x="429" y="18315"/>
                  </a:cubicBezTo>
                  <a:lnTo>
                    <a:pt x="1116" y="18315"/>
                  </a:lnTo>
                  <a:lnTo>
                    <a:pt x="1116" y="19350"/>
                  </a:lnTo>
                  <a:lnTo>
                    <a:pt x="616" y="19350"/>
                  </a:lnTo>
                  <a:cubicBezTo>
                    <a:pt x="643" y="19502"/>
                    <a:pt x="670" y="19653"/>
                    <a:pt x="706" y="19796"/>
                  </a:cubicBezTo>
                  <a:lnTo>
                    <a:pt x="1116" y="19796"/>
                  </a:lnTo>
                  <a:lnTo>
                    <a:pt x="1116" y="21509"/>
                  </a:lnTo>
                  <a:cubicBezTo>
                    <a:pt x="1232" y="21973"/>
                    <a:pt x="1357" y="22410"/>
                    <a:pt x="1491" y="22829"/>
                  </a:cubicBezTo>
                  <a:lnTo>
                    <a:pt x="1562" y="22829"/>
                  </a:lnTo>
                  <a:lnTo>
                    <a:pt x="1562" y="19796"/>
                  </a:lnTo>
                  <a:lnTo>
                    <a:pt x="2445" y="19796"/>
                  </a:lnTo>
                  <a:lnTo>
                    <a:pt x="2445" y="22829"/>
                  </a:lnTo>
                  <a:lnTo>
                    <a:pt x="2891" y="22829"/>
                  </a:lnTo>
                  <a:lnTo>
                    <a:pt x="2891" y="19796"/>
                  </a:lnTo>
                  <a:lnTo>
                    <a:pt x="3783" y="19796"/>
                  </a:lnTo>
                  <a:lnTo>
                    <a:pt x="3783" y="22829"/>
                  </a:lnTo>
                  <a:lnTo>
                    <a:pt x="4229" y="22829"/>
                  </a:lnTo>
                  <a:lnTo>
                    <a:pt x="4229" y="19796"/>
                  </a:lnTo>
                  <a:lnTo>
                    <a:pt x="5121" y="19796"/>
                  </a:lnTo>
                  <a:lnTo>
                    <a:pt x="5121" y="22829"/>
                  </a:lnTo>
                  <a:lnTo>
                    <a:pt x="5193" y="22829"/>
                  </a:lnTo>
                  <a:cubicBezTo>
                    <a:pt x="5318" y="22410"/>
                    <a:pt x="5452" y="21973"/>
                    <a:pt x="5568" y="21509"/>
                  </a:cubicBezTo>
                  <a:lnTo>
                    <a:pt x="5568" y="19796"/>
                  </a:lnTo>
                  <a:lnTo>
                    <a:pt x="5978" y="19796"/>
                  </a:lnTo>
                  <a:cubicBezTo>
                    <a:pt x="6005" y="19653"/>
                    <a:pt x="6040" y="19502"/>
                    <a:pt x="6067" y="19350"/>
                  </a:cubicBezTo>
                  <a:lnTo>
                    <a:pt x="5568" y="19350"/>
                  </a:lnTo>
                  <a:lnTo>
                    <a:pt x="5568" y="18315"/>
                  </a:lnTo>
                  <a:lnTo>
                    <a:pt x="6254" y="18315"/>
                  </a:lnTo>
                  <a:cubicBezTo>
                    <a:pt x="6281" y="18173"/>
                    <a:pt x="6308" y="18021"/>
                    <a:pt x="6326" y="17869"/>
                  </a:cubicBezTo>
                  <a:lnTo>
                    <a:pt x="5568" y="17869"/>
                  </a:lnTo>
                  <a:lnTo>
                    <a:pt x="5568" y="16834"/>
                  </a:lnTo>
                  <a:lnTo>
                    <a:pt x="6460" y="16834"/>
                  </a:lnTo>
                  <a:lnTo>
                    <a:pt x="6460" y="16906"/>
                  </a:lnTo>
                  <a:cubicBezTo>
                    <a:pt x="6602" y="15755"/>
                    <a:pt x="6683" y="14560"/>
                    <a:pt x="6683" y="13320"/>
                  </a:cubicBezTo>
                  <a:cubicBezTo>
                    <a:pt x="6683" y="12088"/>
                    <a:pt x="6602" y="10884"/>
                    <a:pt x="6460" y="9742"/>
                  </a:cubicBezTo>
                  <a:lnTo>
                    <a:pt x="6460" y="10474"/>
                  </a:lnTo>
                  <a:lnTo>
                    <a:pt x="5568" y="10474"/>
                  </a:lnTo>
                  <a:lnTo>
                    <a:pt x="5568" y="9439"/>
                  </a:lnTo>
                  <a:lnTo>
                    <a:pt x="6424" y="9439"/>
                  </a:lnTo>
                  <a:cubicBezTo>
                    <a:pt x="6406" y="9287"/>
                    <a:pt x="6379" y="9145"/>
                    <a:pt x="6362" y="8993"/>
                  </a:cubicBezTo>
                  <a:lnTo>
                    <a:pt x="5568" y="8993"/>
                  </a:lnTo>
                  <a:lnTo>
                    <a:pt x="5568" y="7958"/>
                  </a:lnTo>
                  <a:lnTo>
                    <a:pt x="6192" y="7958"/>
                  </a:lnTo>
                  <a:cubicBezTo>
                    <a:pt x="6165" y="7806"/>
                    <a:pt x="6138" y="7664"/>
                    <a:pt x="6112" y="7512"/>
                  </a:cubicBezTo>
                  <a:lnTo>
                    <a:pt x="5568" y="7512"/>
                  </a:lnTo>
                  <a:lnTo>
                    <a:pt x="5568" y="6477"/>
                  </a:lnTo>
                  <a:lnTo>
                    <a:pt x="5898" y="6477"/>
                  </a:lnTo>
                  <a:cubicBezTo>
                    <a:pt x="5862" y="6325"/>
                    <a:pt x="5826" y="6183"/>
                    <a:pt x="5791" y="6031"/>
                  </a:cubicBezTo>
                  <a:lnTo>
                    <a:pt x="5568" y="6031"/>
                  </a:lnTo>
                  <a:lnTo>
                    <a:pt x="5568" y="5139"/>
                  </a:lnTo>
                  <a:cubicBezTo>
                    <a:pt x="5425" y="4595"/>
                    <a:pt x="5273" y="4077"/>
                    <a:pt x="5121" y="3587"/>
                  </a:cubicBezTo>
                  <a:lnTo>
                    <a:pt x="5121" y="4550"/>
                  </a:lnTo>
                  <a:lnTo>
                    <a:pt x="4229" y="4550"/>
                  </a:lnTo>
                  <a:lnTo>
                    <a:pt x="4229" y="3515"/>
                  </a:lnTo>
                  <a:lnTo>
                    <a:pt x="5104" y="3515"/>
                  </a:lnTo>
                  <a:cubicBezTo>
                    <a:pt x="5050" y="3364"/>
                    <a:pt x="5006" y="3221"/>
                    <a:pt x="4961" y="3069"/>
                  </a:cubicBezTo>
                  <a:lnTo>
                    <a:pt x="4229" y="3069"/>
                  </a:lnTo>
                  <a:lnTo>
                    <a:pt x="4229" y="2043"/>
                  </a:lnTo>
                  <a:lnTo>
                    <a:pt x="4604" y="2043"/>
                  </a:lnTo>
                  <a:cubicBezTo>
                    <a:pt x="4542" y="1883"/>
                    <a:pt x="4488" y="1740"/>
                    <a:pt x="4435" y="1597"/>
                  </a:cubicBezTo>
                  <a:lnTo>
                    <a:pt x="4229" y="1597"/>
                  </a:lnTo>
                  <a:lnTo>
                    <a:pt x="4229" y="1071"/>
                  </a:lnTo>
                  <a:cubicBezTo>
                    <a:pt x="4069" y="652"/>
                    <a:pt x="3917" y="295"/>
                    <a:pt x="3783" y="1"/>
                  </a:cubicBezTo>
                  <a:lnTo>
                    <a:pt x="3783" y="116"/>
                  </a:lnTo>
                  <a:lnTo>
                    <a:pt x="2891" y="116"/>
                  </a:lnTo>
                  <a:lnTo>
                    <a:pt x="289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42"/>
            <p:cNvSpPr/>
            <p:nvPr/>
          </p:nvSpPr>
          <p:spPr>
            <a:xfrm>
              <a:off x="3505775" y="2641025"/>
              <a:ext cx="138075" cy="409275"/>
            </a:xfrm>
            <a:custGeom>
              <a:rect b="b" l="l" r="r" t="t"/>
              <a:pathLst>
                <a:path extrusionOk="0" h="16371" w="5523">
                  <a:moveTo>
                    <a:pt x="5442" y="0"/>
                  </a:moveTo>
                  <a:lnTo>
                    <a:pt x="1" y="10473"/>
                  </a:lnTo>
                  <a:cubicBezTo>
                    <a:pt x="964" y="14051"/>
                    <a:pt x="2177" y="16370"/>
                    <a:pt x="2177" y="16370"/>
                  </a:cubicBezTo>
                  <a:cubicBezTo>
                    <a:pt x="2177" y="16370"/>
                    <a:pt x="5523" y="9983"/>
                    <a:pt x="5523" y="2106"/>
                  </a:cubicBezTo>
                  <a:cubicBezTo>
                    <a:pt x="5523" y="1392"/>
                    <a:pt x="5496" y="687"/>
                    <a:pt x="5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42"/>
            <p:cNvSpPr/>
            <p:nvPr/>
          </p:nvSpPr>
          <p:spPr>
            <a:xfrm>
              <a:off x="3476775" y="2641025"/>
              <a:ext cx="138075" cy="409275"/>
            </a:xfrm>
            <a:custGeom>
              <a:rect b="b" l="l" r="r" t="t"/>
              <a:pathLst>
                <a:path extrusionOk="0" h="16371" w="5523">
                  <a:moveTo>
                    <a:pt x="81" y="0"/>
                  </a:moveTo>
                  <a:cubicBezTo>
                    <a:pt x="28" y="687"/>
                    <a:pt x="1" y="1392"/>
                    <a:pt x="1" y="2106"/>
                  </a:cubicBezTo>
                  <a:cubicBezTo>
                    <a:pt x="1" y="9983"/>
                    <a:pt x="3337" y="16370"/>
                    <a:pt x="3337" y="16370"/>
                  </a:cubicBezTo>
                  <a:cubicBezTo>
                    <a:pt x="3337" y="16370"/>
                    <a:pt x="4559" y="14051"/>
                    <a:pt x="5523" y="10473"/>
                  </a:cubicBez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0" name="Google Shape;3770;p42"/>
          <p:cNvGrpSpPr/>
          <p:nvPr/>
        </p:nvGrpSpPr>
        <p:grpSpPr>
          <a:xfrm>
            <a:off x="4652097" y="3252701"/>
            <a:ext cx="1623334" cy="1351348"/>
            <a:chOff x="1444025" y="1555575"/>
            <a:chExt cx="2108500" cy="1755225"/>
          </a:xfrm>
        </p:grpSpPr>
        <p:sp>
          <p:nvSpPr>
            <p:cNvPr id="3771" name="Google Shape;3771;p42"/>
            <p:cNvSpPr/>
            <p:nvPr/>
          </p:nvSpPr>
          <p:spPr>
            <a:xfrm>
              <a:off x="1825625" y="2485575"/>
              <a:ext cx="132050" cy="11175"/>
            </a:xfrm>
            <a:custGeom>
              <a:rect b="b" l="l" r="r" t="t"/>
              <a:pathLst>
                <a:path extrusionOk="0" h="447" w="5282">
                  <a:moveTo>
                    <a:pt x="0" y="1"/>
                  </a:moveTo>
                  <a:lnTo>
                    <a:pt x="0" y="447"/>
                  </a:lnTo>
                  <a:lnTo>
                    <a:pt x="5281" y="447"/>
                  </a:lnTo>
                  <a:lnTo>
                    <a:pt x="5281" y="1"/>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42"/>
            <p:cNvSpPr/>
            <p:nvPr/>
          </p:nvSpPr>
          <p:spPr>
            <a:xfrm>
              <a:off x="1825625" y="2975350"/>
              <a:ext cx="132050" cy="11175"/>
            </a:xfrm>
            <a:custGeom>
              <a:rect b="b" l="l" r="r" t="t"/>
              <a:pathLst>
                <a:path extrusionOk="0" h="447" w="5282">
                  <a:moveTo>
                    <a:pt x="0" y="0"/>
                  </a:moveTo>
                  <a:lnTo>
                    <a:pt x="0" y="446"/>
                  </a:lnTo>
                  <a:lnTo>
                    <a:pt x="5281" y="446"/>
                  </a:lnTo>
                  <a:lnTo>
                    <a:pt x="5281" y="0"/>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42"/>
            <p:cNvSpPr/>
            <p:nvPr/>
          </p:nvSpPr>
          <p:spPr>
            <a:xfrm>
              <a:off x="1825625" y="2608025"/>
              <a:ext cx="132050" cy="11175"/>
            </a:xfrm>
            <a:custGeom>
              <a:rect b="b" l="l" r="r" t="t"/>
              <a:pathLst>
                <a:path extrusionOk="0" h="447" w="5282">
                  <a:moveTo>
                    <a:pt x="0" y="0"/>
                  </a:moveTo>
                  <a:lnTo>
                    <a:pt x="0" y="446"/>
                  </a:lnTo>
                  <a:lnTo>
                    <a:pt x="5281" y="446"/>
                  </a:lnTo>
                  <a:lnTo>
                    <a:pt x="5281" y="0"/>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42"/>
            <p:cNvSpPr/>
            <p:nvPr/>
          </p:nvSpPr>
          <p:spPr>
            <a:xfrm>
              <a:off x="1825625" y="2730450"/>
              <a:ext cx="132050" cy="11200"/>
            </a:xfrm>
            <a:custGeom>
              <a:rect b="b" l="l" r="r" t="t"/>
              <a:pathLst>
                <a:path extrusionOk="0" h="448" w="5282">
                  <a:moveTo>
                    <a:pt x="0" y="1"/>
                  </a:moveTo>
                  <a:lnTo>
                    <a:pt x="0" y="447"/>
                  </a:lnTo>
                  <a:lnTo>
                    <a:pt x="5281" y="447"/>
                  </a:lnTo>
                  <a:lnTo>
                    <a:pt x="5281" y="1"/>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42"/>
            <p:cNvSpPr/>
            <p:nvPr/>
          </p:nvSpPr>
          <p:spPr>
            <a:xfrm>
              <a:off x="1929550" y="2203225"/>
              <a:ext cx="1135225" cy="521025"/>
            </a:xfrm>
            <a:custGeom>
              <a:rect b="b" l="l" r="r" t="t"/>
              <a:pathLst>
                <a:path extrusionOk="0" h="20841" w="45409">
                  <a:moveTo>
                    <a:pt x="17048" y="1"/>
                  </a:moveTo>
                  <a:lnTo>
                    <a:pt x="0" y="9279"/>
                  </a:lnTo>
                  <a:lnTo>
                    <a:pt x="2400" y="14596"/>
                  </a:lnTo>
                  <a:lnTo>
                    <a:pt x="2507" y="20840"/>
                  </a:lnTo>
                  <a:lnTo>
                    <a:pt x="42884" y="20689"/>
                  </a:lnTo>
                  <a:lnTo>
                    <a:pt x="42991" y="14596"/>
                  </a:lnTo>
                  <a:lnTo>
                    <a:pt x="45408" y="9198"/>
                  </a:lnTo>
                  <a:lnTo>
                    <a:pt x="284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42"/>
            <p:cNvSpPr/>
            <p:nvPr/>
          </p:nvSpPr>
          <p:spPr>
            <a:xfrm>
              <a:off x="1992225" y="2571450"/>
              <a:ext cx="1009425" cy="739350"/>
            </a:xfrm>
            <a:custGeom>
              <a:rect b="b" l="l" r="r" t="t"/>
              <a:pathLst>
                <a:path extrusionOk="0" h="29574" w="40377">
                  <a:moveTo>
                    <a:pt x="30456" y="0"/>
                  </a:moveTo>
                  <a:lnTo>
                    <a:pt x="9876" y="152"/>
                  </a:lnTo>
                  <a:lnTo>
                    <a:pt x="0" y="6111"/>
                  </a:lnTo>
                  <a:lnTo>
                    <a:pt x="714" y="29573"/>
                  </a:lnTo>
                  <a:lnTo>
                    <a:pt x="39663" y="29573"/>
                  </a:lnTo>
                  <a:lnTo>
                    <a:pt x="40377" y="5960"/>
                  </a:lnTo>
                  <a:lnTo>
                    <a:pt x="304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42"/>
            <p:cNvSpPr/>
            <p:nvPr/>
          </p:nvSpPr>
          <p:spPr>
            <a:xfrm>
              <a:off x="2639425" y="2203225"/>
              <a:ext cx="110200" cy="568075"/>
            </a:xfrm>
            <a:custGeom>
              <a:rect b="b" l="l" r="r" t="t"/>
              <a:pathLst>
                <a:path extrusionOk="0" h="22723" w="4408">
                  <a:moveTo>
                    <a:pt x="1" y="1"/>
                  </a:moveTo>
                  <a:lnTo>
                    <a:pt x="1" y="22723"/>
                  </a:lnTo>
                  <a:lnTo>
                    <a:pt x="4408" y="22723"/>
                  </a:lnTo>
                  <a:lnTo>
                    <a:pt x="4408" y="23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42"/>
            <p:cNvSpPr/>
            <p:nvPr/>
          </p:nvSpPr>
          <p:spPr>
            <a:xfrm>
              <a:off x="2244675" y="2203225"/>
              <a:ext cx="110425" cy="568075"/>
            </a:xfrm>
            <a:custGeom>
              <a:rect b="b" l="l" r="r" t="t"/>
              <a:pathLst>
                <a:path extrusionOk="0" h="22723" w="4417">
                  <a:moveTo>
                    <a:pt x="4417" y="1"/>
                  </a:moveTo>
                  <a:lnTo>
                    <a:pt x="1" y="2383"/>
                  </a:lnTo>
                  <a:lnTo>
                    <a:pt x="1" y="22723"/>
                  </a:lnTo>
                  <a:lnTo>
                    <a:pt x="4417" y="22723"/>
                  </a:lnTo>
                  <a:lnTo>
                    <a:pt x="44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42"/>
            <p:cNvSpPr/>
            <p:nvPr/>
          </p:nvSpPr>
          <p:spPr>
            <a:xfrm>
              <a:off x="2273000" y="2504750"/>
              <a:ext cx="53775" cy="54000"/>
            </a:xfrm>
            <a:custGeom>
              <a:rect b="b" l="l" r="r" t="t"/>
              <a:pathLst>
                <a:path extrusionOk="0" h="2160" w="2151">
                  <a:moveTo>
                    <a:pt x="1071" y="447"/>
                  </a:moveTo>
                  <a:cubicBezTo>
                    <a:pt x="1419" y="447"/>
                    <a:pt x="1705" y="732"/>
                    <a:pt x="1705" y="1080"/>
                  </a:cubicBezTo>
                  <a:cubicBezTo>
                    <a:pt x="1705" y="1428"/>
                    <a:pt x="1419" y="1714"/>
                    <a:pt x="1071" y="1714"/>
                  </a:cubicBezTo>
                  <a:cubicBezTo>
                    <a:pt x="723" y="1714"/>
                    <a:pt x="447" y="1428"/>
                    <a:pt x="447" y="1080"/>
                  </a:cubicBezTo>
                  <a:cubicBezTo>
                    <a:pt x="447" y="732"/>
                    <a:pt x="723" y="447"/>
                    <a:pt x="1071" y="447"/>
                  </a:cubicBezTo>
                  <a:close/>
                  <a:moveTo>
                    <a:pt x="1071" y="1"/>
                  </a:moveTo>
                  <a:cubicBezTo>
                    <a:pt x="482" y="1"/>
                    <a:pt x="1" y="492"/>
                    <a:pt x="1" y="1080"/>
                  </a:cubicBezTo>
                  <a:cubicBezTo>
                    <a:pt x="1" y="1678"/>
                    <a:pt x="482" y="2160"/>
                    <a:pt x="1071" y="2160"/>
                  </a:cubicBezTo>
                  <a:cubicBezTo>
                    <a:pt x="1669" y="2160"/>
                    <a:pt x="2151" y="1678"/>
                    <a:pt x="2151" y="1080"/>
                  </a:cubicBezTo>
                  <a:cubicBezTo>
                    <a:pt x="2151" y="492"/>
                    <a:pt x="1669" y="1"/>
                    <a:pt x="1071" y="1"/>
                  </a:cubicBez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42"/>
            <p:cNvSpPr/>
            <p:nvPr/>
          </p:nvSpPr>
          <p:spPr>
            <a:xfrm>
              <a:off x="2667525" y="2504750"/>
              <a:ext cx="54000" cy="54000"/>
            </a:xfrm>
            <a:custGeom>
              <a:rect b="b" l="l" r="r" t="t"/>
              <a:pathLst>
                <a:path extrusionOk="0" h="2160" w="2160">
                  <a:moveTo>
                    <a:pt x="1080" y="447"/>
                  </a:moveTo>
                  <a:cubicBezTo>
                    <a:pt x="1428" y="447"/>
                    <a:pt x="1714" y="732"/>
                    <a:pt x="1714" y="1080"/>
                  </a:cubicBezTo>
                  <a:cubicBezTo>
                    <a:pt x="1714" y="1428"/>
                    <a:pt x="1428" y="1714"/>
                    <a:pt x="1080" y="1714"/>
                  </a:cubicBezTo>
                  <a:cubicBezTo>
                    <a:pt x="732" y="1714"/>
                    <a:pt x="447" y="1428"/>
                    <a:pt x="447" y="1080"/>
                  </a:cubicBezTo>
                  <a:cubicBezTo>
                    <a:pt x="447" y="732"/>
                    <a:pt x="732" y="447"/>
                    <a:pt x="1080" y="447"/>
                  </a:cubicBezTo>
                  <a:close/>
                  <a:moveTo>
                    <a:pt x="1080" y="1"/>
                  </a:moveTo>
                  <a:cubicBezTo>
                    <a:pt x="492" y="1"/>
                    <a:pt x="1" y="492"/>
                    <a:pt x="1" y="1080"/>
                  </a:cubicBezTo>
                  <a:cubicBezTo>
                    <a:pt x="1" y="1678"/>
                    <a:pt x="492" y="2160"/>
                    <a:pt x="1080" y="2160"/>
                  </a:cubicBezTo>
                  <a:cubicBezTo>
                    <a:pt x="1678" y="2160"/>
                    <a:pt x="2160" y="1678"/>
                    <a:pt x="2160" y="1080"/>
                  </a:cubicBezTo>
                  <a:cubicBezTo>
                    <a:pt x="2160" y="492"/>
                    <a:pt x="1678" y="1"/>
                    <a:pt x="1080" y="1"/>
                  </a:cubicBez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42"/>
            <p:cNvSpPr/>
            <p:nvPr/>
          </p:nvSpPr>
          <p:spPr>
            <a:xfrm>
              <a:off x="2355075" y="2161300"/>
              <a:ext cx="284375" cy="229750"/>
            </a:xfrm>
            <a:custGeom>
              <a:rect b="b" l="l" r="r" t="t"/>
              <a:pathLst>
                <a:path extrusionOk="0" h="9190" w="11375">
                  <a:moveTo>
                    <a:pt x="1678" y="1"/>
                  </a:moveTo>
                  <a:lnTo>
                    <a:pt x="1" y="1678"/>
                  </a:lnTo>
                  <a:lnTo>
                    <a:pt x="1" y="6798"/>
                  </a:lnTo>
                  <a:lnTo>
                    <a:pt x="63" y="6861"/>
                  </a:lnTo>
                  <a:cubicBezTo>
                    <a:pt x="1615" y="8413"/>
                    <a:pt x="3652" y="9189"/>
                    <a:pt x="5688" y="9189"/>
                  </a:cubicBezTo>
                  <a:cubicBezTo>
                    <a:pt x="7724" y="9189"/>
                    <a:pt x="9760" y="8413"/>
                    <a:pt x="11312" y="6861"/>
                  </a:cubicBezTo>
                  <a:lnTo>
                    <a:pt x="11375" y="6798"/>
                  </a:lnTo>
                  <a:lnTo>
                    <a:pt x="11375" y="1678"/>
                  </a:lnTo>
                  <a:lnTo>
                    <a:pt x="969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42"/>
            <p:cNvSpPr/>
            <p:nvPr/>
          </p:nvSpPr>
          <p:spPr>
            <a:xfrm>
              <a:off x="2394775" y="1929350"/>
              <a:ext cx="203650" cy="414625"/>
            </a:xfrm>
            <a:custGeom>
              <a:rect b="b" l="l" r="r" t="t"/>
              <a:pathLst>
                <a:path extrusionOk="0" h="16585" w="8146">
                  <a:moveTo>
                    <a:pt x="1" y="1"/>
                  </a:moveTo>
                  <a:lnTo>
                    <a:pt x="1" y="16585"/>
                  </a:lnTo>
                  <a:lnTo>
                    <a:pt x="8145" y="16585"/>
                  </a:lnTo>
                  <a:lnTo>
                    <a:pt x="8145" y="9279"/>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42"/>
            <p:cNvSpPr/>
            <p:nvPr/>
          </p:nvSpPr>
          <p:spPr>
            <a:xfrm>
              <a:off x="2394775" y="1991350"/>
              <a:ext cx="203650" cy="169975"/>
            </a:xfrm>
            <a:custGeom>
              <a:rect b="b" l="l" r="r" t="t"/>
              <a:pathLst>
                <a:path extrusionOk="0" h="6799" w="8146">
                  <a:moveTo>
                    <a:pt x="1" y="1"/>
                  </a:moveTo>
                  <a:lnTo>
                    <a:pt x="8145" y="6799"/>
                  </a:lnTo>
                  <a:lnTo>
                    <a:pt x="8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42"/>
            <p:cNvSpPr/>
            <p:nvPr/>
          </p:nvSpPr>
          <p:spPr>
            <a:xfrm>
              <a:off x="2657500" y="1835900"/>
              <a:ext cx="91250" cy="120250"/>
            </a:xfrm>
            <a:custGeom>
              <a:rect b="b" l="l" r="r" t="t"/>
              <a:pathLst>
                <a:path extrusionOk="0" h="4810" w="3650">
                  <a:moveTo>
                    <a:pt x="554" y="1"/>
                  </a:moveTo>
                  <a:lnTo>
                    <a:pt x="1" y="4809"/>
                  </a:lnTo>
                  <a:lnTo>
                    <a:pt x="3649" y="4809"/>
                  </a:lnTo>
                  <a:lnTo>
                    <a:pt x="16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42"/>
            <p:cNvSpPr/>
            <p:nvPr/>
          </p:nvSpPr>
          <p:spPr>
            <a:xfrm>
              <a:off x="2394775" y="1649025"/>
              <a:ext cx="309800" cy="454750"/>
            </a:xfrm>
            <a:custGeom>
              <a:rect b="b" l="l" r="r" t="t"/>
              <a:pathLst>
                <a:path extrusionOk="0" h="18190" w="12392">
                  <a:moveTo>
                    <a:pt x="5068" y="0"/>
                  </a:moveTo>
                  <a:cubicBezTo>
                    <a:pt x="634" y="0"/>
                    <a:pt x="1" y="14434"/>
                    <a:pt x="1" y="14434"/>
                  </a:cubicBezTo>
                  <a:lnTo>
                    <a:pt x="10099" y="18190"/>
                  </a:lnTo>
                  <a:cubicBezTo>
                    <a:pt x="11072" y="17512"/>
                    <a:pt x="11419" y="17271"/>
                    <a:pt x="12392" y="16593"/>
                  </a:cubicBezTo>
                  <a:lnTo>
                    <a:pt x="12392" y="4817"/>
                  </a:lnTo>
                  <a:cubicBezTo>
                    <a:pt x="11143" y="1981"/>
                    <a:pt x="8333" y="0"/>
                    <a:pt x="50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42"/>
            <p:cNvSpPr/>
            <p:nvPr/>
          </p:nvSpPr>
          <p:spPr>
            <a:xfrm>
              <a:off x="2594150" y="1843275"/>
              <a:ext cx="99275" cy="58450"/>
            </a:xfrm>
            <a:custGeom>
              <a:rect b="b" l="l" r="r" t="t"/>
              <a:pathLst>
                <a:path extrusionOk="0" h="2338" w="3971">
                  <a:moveTo>
                    <a:pt x="1990" y="446"/>
                  </a:moveTo>
                  <a:cubicBezTo>
                    <a:pt x="2642" y="446"/>
                    <a:pt x="3230" y="928"/>
                    <a:pt x="3489" y="1169"/>
                  </a:cubicBezTo>
                  <a:cubicBezTo>
                    <a:pt x="3230" y="1419"/>
                    <a:pt x="2642" y="1892"/>
                    <a:pt x="1990" y="1892"/>
                  </a:cubicBezTo>
                  <a:cubicBezTo>
                    <a:pt x="1330" y="1892"/>
                    <a:pt x="741" y="1419"/>
                    <a:pt x="483" y="1169"/>
                  </a:cubicBezTo>
                  <a:cubicBezTo>
                    <a:pt x="741" y="928"/>
                    <a:pt x="1330" y="446"/>
                    <a:pt x="1990" y="446"/>
                  </a:cubicBezTo>
                  <a:close/>
                  <a:moveTo>
                    <a:pt x="1990" y="0"/>
                  </a:moveTo>
                  <a:cubicBezTo>
                    <a:pt x="893" y="0"/>
                    <a:pt x="37" y="982"/>
                    <a:pt x="1" y="1026"/>
                  </a:cubicBezTo>
                  <a:lnTo>
                    <a:pt x="1" y="1321"/>
                  </a:lnTo>
                  <a:cubicBezTo>
                    <a:pt x="37" y="1356"/>
                    <a:pt x="893" y="2338"/>
                    <a:pt x="1990" y="2338"/>
                  </a:cubicBezTo>
                  <a:cubicBezTo>
                    <a:pt x="3079" y="2338"/>
                    <a:pt x="3935" y="1356"/>
                    <a:pt x="3971" y="1321"/>
                  </a:cubicBezTo>
                  <a:lnTo>
                    <a:pt x="3971" y="1026"/>
                  </a:lnTo>
                  <a:cubicBezTo>
                    <a:pt x="3935" y="982"/>
                    <a:pt x="3079" y="0"/>
                    <a:pt x="19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42"/>
            <p:cNvSpPr/>
            <p:nvPr/>
          </p:nvSpPr>
          <p:spPr>
            <a:xfrm>
              <a:off x="2632075" y="1848850"/>
              <a:ext cx="57125" cy="47300"/>
            </a:xfrm>
            <a:custGeom>
              <a:rect b="b" l="l" r="r" t="t"/>
              <a:pathLst>
                <a:path extrusionOk="0" h="1892" w="2285">
                  <a:moveTo>
                    <a:pt x="473" y="0"/>
                  </a:moveTo>
                  <a:cubicBezTo>
                    <a:pt x="447" y="0"/>
                    <a:pt x="420" y="9"/>
                    <a:pt x="393" y="9"/>
                  </a:cubicBezTo>
                  <a:cubicBezTo>
                    <a:pt x="340" y="90"/>
                    <a:pt x="286" y="170"/>
                    <a:pt x="250" y="268"/>
                  </a:cubicBezTo>
                  <a:cubicBezTo>
                    <a:pt x="1" y="830"/>
                    <a:pt x="134" y="1463"/>
                    <a:pt x="527" y="1892"/>
                  </a:cubicBezTo>
                  <a:cubicBezTo>
                    <a:pt x="1499" y="1847"/>
                    <a:pt x="2284" y="946"/>
                    <a:pt x="2284" y="946"/>
                  </a:cubicBezTo>
                  <a:cubicBezTo>
                    <a:pt x="2284" y="946"/>
                    <a:pt x="1472" y="0"/>
                    <a:pt x="4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42"/>
            <p:cNvSpPr/>
            <p:nvPr/>
          </p:nvSpPr>
          <p:spPr>
            <a:xfrm>
              <a:off x="2524575" y="1914400"/>
              <a:ext cx="117775" cy="109600"/>
            </a:xfrm>
            <a:custGeom>
              <a:rect b="b" l="l" r="r" t="t"/>
              <a:pathLst>
                <a:path extrusionOk="0" h="4384" w="4711">
                  <a:moveTo>
                    <a:pt x="2352" y="1"/>
                  </a:moveTo>
                  <a:cubicBezTo>
                    <a:pt x="2238" y="1"/>
                    <a:pt x="2123" y="10"/>
                    <a:pt x="2008" y="28"/>
                  </a:cubicBezTo>
                  <a:cubicBezTo>
                    <a:pt x="812" y="224"/>
                    <a:pt x="1" y="1348"/>
                    <a:pt x="188" y="2544"/>
                  </a:cubicBezTo>
                  <a:cubicBezTo>
                    <a:pt x="364" y="3619"/>
                    <a:pt x="1292" y="4384"/>
                    <a:pt x="2346" y="4384"/>
                  </a:cubicBezTo>
                  <a:cubicBezTo>
                    <a:pt x="2464" y="4384"/>
                    <a:pt x="2584" y="4374"/>
                    <a:pt x="2704" y="4355"/>
                  </a:cubicBezTo>
                  <a:cubicBezTo>
                    <a:pt x="3890" y="4167"/>
                    <a:pt x="4711" y="3043"/>
                    <a:pt x="4515" y="1848"/>
                  </a:cubicBezTo>
                  <a:cubicBezTo>
                    <a:pt x="4345" y="768"/>
                    <a:pt x="3412" y="1"/>
                    <a:pt x="23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42"/>
            <p:cNvSpPr/>
            <p:nvPr/>
          </p:nvSpPr>
          <p:spPr>
            <a:xfrm>
              <a:off x="2193825" y="1692275"/>
              <a:ext cx="337925" cy="331900"/>
            </a:xfrm>
            <a:custGeom>
              <a:rect b="b" l="l" r="r" t="t"/>
              <a:pathLst>
                <a:path extrusionOk="0" h="13276" w="13517">
                  <a:moveTo>
                    <a:pt x="4434" y="1"/>
                  </a:moveTo>
                  <a:lnTo>
                    <a:pt x="1" y="13275"/>
                  </a:lnTo>
                  <a:lnTo>
                    <a:pt x="12454" y="13275"/>
                  </a:lnTo>
                  <a:lnTo>
                    <a:pt x="13516" y="2641"/>
                  </a:lnTo>
                  <a:lnTo>
                    <a:pt x="44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42"/>
            <p:cNvSpPr/>
            <p:nvPr/>
          </p:nvSpPr>
          <p:spPr>
            <a:xfrm>
              <a:off x="1877125" y="1692275"/>
              <a:ext cx="1240275" cy="136700"/>
            </a:xfrm>
            <a:custGeom>
              <a:rect b="b" l="l" r="r" t="t"/>
              <a:pathLst>
                <a:path extrusionOk="0" h="5468" w="49611">
                  <a:moveTo>
                    <a:pt x="1" y="1"/>
                  </a:moveTo>
                  <a:cubicBezTo>
                    <a:pt x="7307" y="3645"/>
                    <a:pt x="16056" y="5467"/>
                    <a:pt x="24806" y="5467"/>
                  </a:cubicBezTo>
                  <a:cubicBezTo>
                    <a:pt x="33555" y="5467"/>
                    <a:pt x="42304" y="3645"/>
                    <a:pt x="496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42"/>
            <p:cNvSpPr/>
            <p:nvPr/>
          </p:nvSpPr>
          <p:spPr>
            <a:xfrm>
              <a:off x="2304675" y="1555575"/>
              <a:ext cx="384975" cy="179775"/>
            </a:xfrm>
            <a:custGeom>
              <a:rect b="b" l="l" r="r" t="t"/>
              <a:pathLst>
                <a:path extrusionOk="0" h="7191" w="15399">
                  <a:moveTo>
                    <a:pt x="0" y="0"/>
                  </a:moveTo>
                  <a:lnTo>
                    <a:pt x="0" y="7191"/>
                  </a:lnTo>
                  <a:lnTo>
                    <a:pt x="15398" y="7191"/>
                  </a:lnTo>
                  <a:lnTo>
                    <a:pt x="153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42"/>
            <p:cNvSpPr/>
            <p:nvPr/>
          </p:nvSpPr>
          <p:spPr>
            <a:xfrm>
              <a:off x="1954975" y="2888575"/>
              <a:ext cx="1075900" cy="418875"/>
            </a:xfrm>
            <a:custGeom>
              <a:rect b="b" l="l" r="r" t="t"/>
              <a:pathLst>
                <a:path extrusionOk="0" h="16755" w="43036">
                  <a:moveTo>
                    <a:pt x="0" y="1"/>
                  </a:moveTo>
                  <a:lnTo>
                    <a:pt x="1865" y="16755"/>
                  </a:lnTo>
                  <a:lnTo>
                    <a:pt x="41162" y="16755"/>
                  </a:lnTo>
                  <a:lnTo>
                    <a:pt x="430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42"/>
            <p:cNvSpPr/>
            <p:nvPr/>
          </p:nvSpPr>
          <p:spPr>
            <a:xfrm>
              <a:off x="1993550" y="3235625"/>
              <a:ext cx="72075" cy="71825"/>
            </a:xfrm>
            <a:custGeom>
              <a:rect b="b" l="l" r="r" t="t"/>
              <a:pathLst>
                <a:path extrusionOk="0" h="2873" w="2883">
                  <a:moveTo>
                    <a:pt x="1" y="0"/>
                  </a:moveTo>
                  <a:lnTo>
                    <a:pt x="81" y="705"/>
                  </a:lnTo>
                  <a:lnTo>
                    <a:pt x="2249" y="2873"/>
                  </a:lnTo>
                  <a:lnTo>
                    <a:pt x="2882" y="2873"/>
                  </a:lnTo>
                  <a:lnTo>
                    <a:pt x="1" y="0"/>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42"/>
            <p:cNvSpPr/>
            <p:nvPr/>
          </p:nvSpPr>
          <p:spPr>
            <a:xfrm>
              <a:off x="1954975" y="2888575"/>
              <a:ext cx="1064975" cy="418875"/>
            </a:xfrm>
            <a:custGeom>
              <a:rect b="b" l="l" r="r" t="t"/>
              <a:pathLst>
                <a:path extrusionOk="0" h="16755" w="42599">
                  <a:moveTo>
                    <a:pt x="13792" y="1214"/>
                  </a:moveTo>
                  <a:lnTo>
                    <a:pt x="19858" y="7289"/>
                  </a:lnTo>
                  <a:lnTo>
                    <a:pt x="13792" y="13356"/>
                  </a:lnTo>
                  <a:lnTo>
                    <a:pt x="7726" y="7289"/>
                  </a:lnTo>
                  <a:lnTo>
                    <a:pt x="13792" y="1214"/>
                  </a:lnTo>
                  <a:close/>
                  <a:moveTo>
                    <a:pt x="26558" y="1214"/>
                  </a:moveTo>
                  <a:lnTo>
                    <a:pt x="32633" y="7289"/>
                  </a:lnTo>
                  <a:lnTo>
                    <a:pt x="26558" y="13356"/>
                  </a:lnTo>
                  <a:lnTo>
                    <a:pt x="20492" y="7289"/>
                  </a:lnTo>
                  <a:lnTo>
                    <a:pt x="26558" y="1214"/>
                  </a:lnTo>
                  <a:close/>
                  <a:moveTo>
                    <a:pt x="0" y="1"/>
                  </a:moveTo>
                  <a:lnTo>
                    <a:pt x="18" y="215"/>
                  </a:lnTo>
                  <a:lnTo>
                    <a:pt x="705" y="902"/>
                  </a:lnTo>
                  <a:lnTo>
                    <a:pt x="161" y="1455"/>
                  </a:lnTo>
                  <a:lnTo>
                    <a:pt x="223" y="2017"/>
                  </a:lnTo>
                  <a:lnTo>
                    <a:pt x="1026" y="1214"/>
                  </a:lnTo>
                  <a:lnTo>
                    <a:pt x="7092" y="7289"/>
                  </a:lnTo>
                  <a:lnTo>
                    <a:pt x="1445" y="12936"/>
                  </a:lnTo>
                  <a:lnTo>
                    <a:pt x="1508" y="13507"/>
                  </a:lnTo>
                  <a:lnTo>
                    <a:pt x="7405" y="7602"/>
                  </a:lnTo>
                  <a:lnTo>
                    <a:pt x="13480" y="13668"/>
                  </a:lnTo>
                  <a:lnTo>
                    <a:pt x="10393" y="16755"/>
                  </a:lnTo>
                  <a:lnTo>
                    <a:pt x="11018" y="16755"/>
                  </a:lnTo>
                  <a:lnTo>
                    <a:pt x="13792" y="13989"/>
                  </a:lnTo>
                  <a:lnTo>
                    <a:pt x="16567" y="16755"/>
                  </a:lnTo>
                  <a:lnTo>
                    <a:pt x="17191" y="16755"/>
                  </a:lnTo>
                  <a:lnTo>
                    <a:pt x="14104" y="13668"/>
                  </a:lnTo>
                  <a:lnTo>
                    <a:pt x="20180" y="7602"/>
                  </a:lnTo>
                  <a:lnTo>
                    <a:pt x="26246" y="13668"/>
                  </a:lnTo>
                  <a:lnTo>
                    <a:pt x="23159" y="16755"/>
                  </a:lnTo>
                  <a:lnTo>
                    <a:pt x="23793" y="16755"/>
                  </a:lnTo>
                  <a:lnTo>
                    <a:pt x="26558" y="13989"/>
                  </a:lnTo>
                  <a:lnTo>
                    <a:pt x="29333" y="16755"/>
                  </a:lnTo>
                  <a:lnTo>
                    <a:pt x="29966" y="16755"/>
                  </a:lnTo>
                  <a:lnTo>
                    <a:pt x="26879" y="13668"/>
                  </a:lnTo>
                  <a:lnTo>
                    <a:pt x="32946" y="7602"/>
                  </a:lnTo>
                  <a:lnTo>
                    <a:pt x="39012" y="13668"/>
                  </a:lnTo>
                  <a:lnTo>
                    <a:pt x="35925" y="16755"/>
                  </a:lnTo>
                  <a:lnTo>
                    <a:pt x="36559" y="16755"/>
                  </a:lnTo>
                  <a:lnTo>
                    <a:pt x="39333" y="13989"/>
                  </a:lnTo>
                  <a:lnTo>
                    <a:pt x="41260" y="15916"/>
                  </a:lnTo>
                  <a:lnTo>
                    <a:pt x="41322" y="15345"/>
                  </a:lnTo>
                  <a:lnTo>
                    <a:pt x="39645" y="13668"/>
                  </a:lnTo>
                  <a:lnTo>
                    <a:pt x="41742" y="11580"/>
                  </a:lnTo>
                  <a:lnTo>
                    <a:pt x="41822" y="10867"/>
                  </a:lnTo>
                  <a:lnTo>
                    <a:pt x="41822" y="10867"/>
                  </a:lnTo>
                  <a:lnTo>
                    <a:pt x="39333" y="13356"/>
                  </a:lnTo>
                  <a:lnTo>
                    <a:pt x="33258" y="7289"/>
                  </a:lnTo>
                  <a:lnTo>
                    <a:pt x="39333" y="1214"/>
                  </a:lnTo>
                  <a:lnTo>
                    <a:pt x="42536" y="4426"/>
                  </a:lnTo>
                  <a:lnTo>
                    <a:pt x="42598" y="3855"/>
                  </a:lnTo>
                  <a:lnTo>
                    <a:pt x="39645" y="902"/>
                  </a:lnTo>
                  <a:lnTo>
                    <a:pt x="40546" y="1"/>
                  </a:lnTo>
                  <a:lnTo>
                    <a:pt x="39913" y="1"/>
                  </a:lnTo>
                  <a:lnTo>
                    <a:pt x="39333" y="590"/>
                  </a:lnTo>
                  <a:lnTo>
                    <a:pt x="38744" y="1"/>
                  </a:lnTo>
                  <a:lnTo>
                    <a:pt x="38111" y="1"/>
                  </a:lnTo>
                  <a:lnTo>
                    <a:pt x="39012" y="902"/>
                  </a:lnTo>
                  <a:lnTo>
                    <a:pt x="32946" y="6968"/>
                  </a:lnTo>
                  <a:lnTo>
                    <a:pt x="26879" y="902"/>
                  </a:lnTo>
                  <a:lnTo>
                    <a:pt x="27780" y="1"/>
                  </a:lnTo>
                  <a:lnTo>
                    <a:pt x="27147" y="1"/>
                  </a:lnTo>
                  <a:lnTo>
                    <a:pt x="26558" y="590"/>
                  </a:lnTo>
                  <a:lnTo>
                    <a:pt x="25978" y="1"/>
                  </a:lnTo>
                  <a:lnTo>
                    <a:pt x="25345" y="1"/>
                  </a:lnTo>
                  <a:lnTo>
                    <a:pt x="26246" y="902"/>
                  </a:lnTo>
                  <a:lnTo>
                    <a:pt x="20180" y="6968"/>
                  </a:lnTo>
                  <a:lnTo>
                    <a:pt x="14104" y="902"/>
                  </a:lnTo>
                  <a:lnTo>
                    <a:pt x="15005" y="1"/>
                  </a:lnTo>
                  <a:lnTo>
                    <a:pt x="14381" y="1"/>
                  </a:lnTo>
                  <a:lnTo>
                    <a:pt x="13792" y="590"/>
                  </a:lnTo>
                  <a:lnTo>
                    <a:pt x="13203" y="1"/>
                  </a:lnTo>
                  <a:lnTo>
                    <a:pt x="12579" y="1"/>
                  </a:lnTo>
                  <a:lnTo>
                    <a:pt x="13480" y="902"/>
                  </a:lnTo>
                  <a:lnTo>
                    <a:pt x="7405" y="6968"/>
                  </a:lnTo>
                  <a:lnTo>
                    <a:pt x="1338" y="902"/>
                  </a:lnTo>
                  <a:lnTo>
                    <a:pt x="2239" y="1"/>
                  </a:lnTo>
                  <a:lnTo>
                    <a:pt x="1606" y="1"/>
                  </a:lnTo>
                  <a:lnTo>
                    <a:pt x="1026" y="590"/>
                  </a:lnTo>
                  <a:lnTo>
                    <a:pt x="4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42"/>
            <p:cNvSpPr/>
            <p:nvPr/>
          </p:nvSpPr>
          <p:spPr>
            <a:xfrm>
              <a:off x="3041550" y="2499625"/>
              <a:ext cx="405700" cy="399875"/>
            </a:xfrm>
            <a:custGeom>
              <a:rect b="b" l="l" r="r" t="t"/>
              <a:pathLst>
                <a:path extrusionOk="0" h="15995" w="16228">
                  <a:moveTo>
                    <a:pt x="5915" y="1"/>
                  </a:moveTo>
                  <a:lnTo>
                    <a:pt x="1" y="9707"/>
                  </a:lnTo>
                  <a:lnTo>
                    <a:pt x="10501" y="15809"/>
                  </a:lnTo>
                  <a:cubicBezTo>
                    <a:pt x="10689" y="15935"/>
                    <a:pt x="10878" y="15994"/>
                    <a:pt x="11068" y="15994"/>
                  </a:cubicBezTo>
                  <a:cubicBezTo>
                    <a:pt x="13610" y="15994"/>
                    <a:pt x="16228" y="5460"/>
                    <a:pt x="16228" y="5460"/>
                  </a:cubicBezTo>
                  <a:lnTo>
                    <a:pt x="59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42"/>
            <p:cNvSpPr/>
            <p:nvPr/>
          </p:nvSpPr>
          <p:spPr>
            <a:xfrm>
              <a:off x="2795100" y="2287300"/>
              <a:ext cx="394350" cy="455000"/>
            </a:xfrm>
            <a:custGeom>
              <a:rect b="b" l="l" r="r" t="t"/>
              <a:pathLst>
                <a:path extrusionOk="0" h="18200" w="15774">
                  <a:moveTo>
                    <a:pt x="1" y="1"/>
                  </a:moveTo>
                  <a:lnTo>
                    <a:pt x="8262" y="17326"/>
                  </a:lnTo>
                  <a:lnTo>
                    <a:pt x="9859" y="18200"/>
                  </a:lnTo>
                  <a:lnTo>
                    <a:pt x="15773" y="849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42"/>
            <p:cNvSpPr/>
            <p:nvPr/>
          </p:nvSpPr>
          <p:spPr>
            <a:xfrm>
              <a:off x="2971525" y="2622950"/>
              <a:ext cx="581000" cy="653275"/>
            </a:xfrm>
            <a:custGeom>
              <a:rect b="b" l="l" r="r" t="t"/>
              <a:pathLst>
                <a:path extrusionOk="0" h="26131" w="23240">
                  <a:moveTo>
                    <a:pt x="16598" y="0"/>
                  </a:moveTo>
                  <a:cubicBezTo>
                    <a:pt x="14786" y="0"/>
                    <a:pt x="12998" y="834"/>
                    <a:pt x="11839" y="2410"/>
                  </a:cubicBezTo>
                  <a:lnTo>
                    <a:pt x="0" y="21019"/>
                  </a:lnTo>
                  <a:lnTo>
                    <a:pt x="6887" y="26131"/>
                  </a:lnTo>
                  <a:cubicBezTo>
                    <a:pt x="6887" y="26131"/>
                    <a:pt x="18387" y="13543"/>
                    <a:pt x="21348" y="9404"/>
                  </a:cubicBezTo>
                  <a:cubicBezTo>
                    <a:pt x="23240" y="6754"/>
                    <a:pt x="22713" y="3088"/>
                    <a:pt x="20091" y="1152"/>
                  </a:cubicBezTo>
                  <a:cubicBezTo>
                    <a:pt x="19038" y="375"/>
                    <a:pt x="17813" y="0"/>
                    <a:pt x="165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42"/>
            <p:cNvSpPr/>
            <p:nvPr/>
          </p:nvSpPr>
          <p:spPr>
            <a:xfrm>
              <a:off x="3014800" y="2942775"/>
              <a:ext cx="160600" cy="333450"/>
            </a:xfrm>
            <a:custGeom>
              <a:rect b="b" l="l" r="r" t="t"/>
              <a:pathLst>
                <a:path extrusionOk="0" h="13338" w="6424">
                  <a:moveTo>
                    <a:pt x="4443" y="1"/>
                  </a:moveTo>
                  <a:lnTo>
                    <a:pt x="1820" y="90"/>
                  </a:lnTo>
                  <a:lnTo>
                    <a:pt x="0" y="11598"/>
                  </a:lnTo>
                  <a:lnTo>
                    <a:pt x="5156" y="13338"/>
                  </a:lnTo>
                  <a:lnTo>
                    <a:pt x="6423" y="2463"/>
                  </a:lnTo>
                  <a:lnTo>
                    <a:pt x="44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42"/>
            <p:cNvSpPr/>
            <p:nvPr/>
          </p:nvSpPr>
          <p:spPr>
            <a:xfrm>
              <a:off x="2845950" y="2945000"/>
              <a:ext cx="215700" cy="80100"/>
            </a:xfrm>
            <a:custGeom>
              <a:rect b="b" l="l" r="r" t="t"/>
              <a:pathLst>
                <a:path extrusionOk="0" h="3204" w="8628">
                  <a:moveTo>
                    <a:pt x="8574" y="1"/>
                  </a:moveTo>
                  <a:lnTo>
                    <a:pt x="1" y="162"/>
                  </a:lnTo>
                  <a:lnTo>
                    <a:pt x="54" y="3204"/>
                  </a:lnTo>
                  <a:lnTo>
                    <a:pt x="8627" y="3043"/>
                  </a:lnTo>
                  <a:lnTo>
                    <a:pt x="85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42"/>
            <p:cNvSpPr/>
            <p:nvPr/>
          </p:nvSpPr>
          <p:spPr>
            <a:xfrm>
              <a:off x="2795100" y="3021075"/>
              <a:ext cx="267875" cy="80975"/>
            </a:xfrm>
            <a:custGeom>
              <a:rect b="b" l="l" r="r" t="t"/>
              <a:pathLst>
                <a:path extrusionOk="0" h="3239" w="10715">
                  <a:moveTo>
                    <a:pt x="10661" y="0"/>
                  </a:moveTo>
                  <a:lnTo>
                    <a:pt x="1" y="196"/>
                  </a:lnTo>
                  <a:lnTo>
                    <a:pt x="54" y="3238"/>
                  </a:lnTo>
                  <a:lnTo>
                    <a:pt x="10715" y="3042"/>
                  </a:lnTo>
                  <a:lnTo>
                    <a:pt x="106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42"/>
            <p:cNvSpPr/>
            <p:nvPr/>
          </p:nvSpPr>
          <p:spPr>
            <a:xfrm>
              <a:off x="2848625" y="3097125"/>
              <a:ext cx="215700" cy="80075"/>
            </a:xfrm>
            <a:custGeom>
              <a:rect b="b" l="l" r="r" t="t"/>
              <a:pathLst>
                <a:path extrusionOk="0" h="3203" w="8628">
                  <a:moveTo>
                    <a:pt x="8574" y="0"/>
                  </a:moveTo>
                  <a:lnTo>
                    <a:pt x="1" y="161"/>
                  </a:lnTo>
                  <a:lnTo>
                    <a:pt x="54" y="3203"/>
                  </a:lnTo>
                  <a:lnTo>
                    <a:pt x="8627" y="3042"/>
                  </a:lnTo>
                  <a:lnTo>
                    <a:pt x="85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42"/>
            <p:cNvSpPr/>
            <p:nvPr/>
          </p:nvSpPr>
          <p:spPr>
            <a:xfrm>
              <a:off x="2916650" y="3173175"/>
              <a:ext cx="149225" cy="78750"/>
            </a:xfrm>
            <a:custGeom>
              <a:rect b="b" l="l" r="r" t="t"/>
              <a:pathLst>
                <a:path extrusionOk="0" h="3150" w="5969">
                  <a:moveTo>
                    <a:pt x="5906" y="0"/>
                  </a:moveTo>
                  <a:lnTo>
                    <a:pt x="1" y="107"/>
                  </a:lnTo>
                  <a:lnTo>
                    <a:pt x="54" y="3149"/>
                  </a:lnTo>
                  <a:lnTo>
                    <a:pt x="5969" y="3042"/>
                  </a:lnTo>
                  <a:lnTo>
                    <a:pt x="590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42"/>
            <p:cNvSpPr/>
            <p:nvPr/>
          </p:nvSpPr>
          <p:spPr>
            <a:xfrm>
              <a:off x="2847075" y="3013250"/>
              <a:ext cx="214575" cy="15200"/>
            </a:xfrm>
            <a:custGeom>
              <a:rect b="b" l="l" r="r" t="t"/>
              <a:pathLst>
                <a:path extrusionOk="0" h="608" w="8583">
                  <a:moveTo>
                    <a:pt x="8574" y="1"/>
                  </a:moveTo>
                  <a:lnTo>
                    <a:pt x="0" y="161"/>
                  </a:lnTo>
                  <a:lnTo>
                    <a:pt x="9" y="607"/>
                  </a:lnTo>
                  <a:lnTo>
                    <a:pt x="8582" y="447"/>
                  </a:lnTo>
                  <a:lnTo>
                    <a:pt x="85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42"/>
            <p:cNvSpPr/>
            <p:nvPr/>
          </p:nvSpPr>
          <p:spPr>
            <a:xfrm>
              <a:off x="2848625" y="3089300"/>
              <a:ext cx="214575" cy="17425"/>
            </a:xfrm>
            <a:custGeom>
              <a:rect b="b" l="l" r="r" t="t"/>
              <a:pathLst>
                <a:path extrusionOk="0" h="697" w="8583">
                  <a:moveTo>
                    <a:pt x="8565" y="1"/>
                  </a:moveTo>
                  <a:lnTo>
                    <a:pt x="1" y="251"/>
                  </a:lnTo>
                  <a:lnTo>
                    <a:pt x="10" y="697"/>
                  </a:lnTo>
                  <a:lnTo>
                    <a:pt x="8583" y="447"/>
                  </a:lnTo>
                  <a:lnTo>
                    <a:pt x="85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42"/>
            <p:cNvSpPr/>
            <p:nvPr/>
          </p:nvSpPr>
          <p:spPr>
            <a:xfrm>
              <a:off x="2916425" y="3165350"/>
              <a:ext cx="148125" cy="16100"/>
            </a:xfrm>
            <a:custGeom>
              <a:rect b="b" l="l" r="r" t="t"/>
              <a:pathLst>
                <a:path extrusionOk="0" h="644" w="5925">
                  <a:moveTo>
                    <a:pt x="5907" y="1"/>
                  </a:moveTo>
                  <a:lnTo>
                    <a:pt x="1" y="197"/>
                  </a:lnTo>
                  <a:lnTo>
                    <a:pt x="19" y="643"/>
                  </a:lnTo>
                  <a:lnTo>
                    <a:pt x="5924" y="447"/>
                  </a:lnTo>
                  <a:lnTo>
                    <a:pt x="59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42"/>
            <p:cNvSpPr/>
            <p:nvPr/>
          </p:nvSpPr>
          <p:spPr>
            <a:xfrm>
              <a:off x="3096850" y="2651075"/>
              <a:ext cx="193400" cy="625825"/>
            </a:xfrm>
            <a:custGeom>
              <a:rect b="b" l="l" r="r" t="t"/>
              <a:pathLst>
                <a:path extrusionOk="0" h="25033" w="7736">
                  <a:moveTo>
                    <a:pt x="7361" y="0"/>
                  </a:moveTo>
                  <a:lnTo>
                    <a:pt x="37" y="11544"/>
                  </a:lnTo>
                  <a:lnTo>
                    <a:pt x="1" y="11696"/>
                  </a:lnTo>
                  <a:lnTo>
                    <a:pt x="1651" y="25032"/>
                  </a:lnTo>
                  <a:lnTo>
                    <a:pt x="2097" y="24979"/>
                  </a:lnTo>
                  <a:lnTo>
                    <a:pt x="456" y="11713"/>
                  </a:lnTo>
                  <a:lnTo>
                    <a:pt x="7736" y="241"/>
                  </a:lnTo>
                  <a:lnTo>
                    <a:pt x="73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42"/>
            <p:cNvSpPr/>
            <p:nvPr/>
          </p:nvSpPr>
          <p:spPr>
            <a:xfrm>
              <a:off x="1549050" y="2499625"/>
              <a:ext cx="405950" cy="399875"/>
            </a:xfrm>
            <a:custGeom>
              <a:rect b="b" l="l" r="r" t="t"/>
              <a:pathLst>
                <a:path extrusionOk="0" h="15995" w="16238">
                  <a:moveTo>
                    <a:pt x="10314" y="1"/>
                  </a:moveTo>
                  <a:lnTo>
                    <a:pt x="1" y="5460"/>
                  </a:lnTo>
                  <a:cubicBezTo>
                    <a:pt x="1" y="5460"/>
                    <a:pt x="2619" y="15994"/>
                    <a:pt x="5160" y="15994"/>
                  </a:cubicBezTo>
                  <a:cubicBezTo>
                    <a:pt x="5351" y="15994"/>
                    <a:pt x="5540" y="15935"/>
                    <a:pt x="5728" y="15809"/>
                  </a:cubicBezTo>
                  <a:lnTo>
                    <a:pt x="16237" y="9707"/>
                  </a:lnTo>
                  <a:lnTo>
                    <a:pt x="10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42"/>
            <p:cNvSpPr/>
            <p:nvPr/>
          </p:nvSpPr>
          <p:spPr>
            <a:xfrm>
              <a:off x="1806875" y="2287300"/>
              <a:ext cx="394550" cy="455000"/>
            </a:xfrm>
            <a:custGeom>
              <a:rect b="b" l="l" r="r" t="t"/>
              <a:pathLst>
                <a:path extrusionOk="0" h="18200" w="15782">
                  <a:moveTo>
                    <a:pt x="15782" y="1"/>
                  </a:moveTo>
                  <a:lnTo>
                    <a:pt x="1" y="8494"/>
                  </a:lnTo>
                  <a:lnTo>
                    <a:pt x="5924" y="18200"/>
                  </a:lnTo>
                  <a:lnTo>
                    <a:pt x="7414" y="17477"/>
                  </a:lnTo>
                  <a:lnTo>
                    <a:pt x="157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42"/>
            <p:cNvSpPr/>
            <p:nvPr/>
          </p:nvSpPr>
          <p:spPr>
            <a:xfrm>
              <a:off x="1444025" y="2622950"/>
              <a:ext cx="580775" cy="653275"/>
            </a:xfrm>
            <a:custGeom>
              <a:rect b="b" l="l" r="r" t="t"/>
              <a:pathLst>
                <a:path extrusionOk="0" h="26131" w="23231">
                  <a:moveTo>
                    <a:pt x="6641" y="0"/>
                  </a:moveTo>
                  <a:cubicBezTo>
                    <a:pt x="5427" y="0"/>
                    <a:pt x="4202" y="375"/>
                    <a:pt x="3149" y="1152"/>
                  </a:cubicBezTo>
                  <a:cubicBezTo>
                    <a:pt x="518" y="3088"/>
                    <a:pt x="0" y="6754"/>
                    <a:pt x="1891" y="9404"/>
                  </a:cubicBezTo>
                  <a:cubicBezTo>
                    <a:pt x="4853" y="13543"/>
                    <a:pt x="16352" y="26131"/>
                    <a:pt x="16352" y="26131"/>
                  </a:cubicBezTo>
                  <a:lnTo>
                    <a:pt x="23230" y="21019"/>
                  </a:lnTo>
                  <a:lnTo>
                    <a:pt x="11401" y="2410"/>
                  </a:lnTo>
                  <a:cubicBezTo>
                    <a:pt x="10242" y="834"/>
                    <a:pt x="8453" y="0"/>
                    <a:pt x="66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42"/>
            <p:cNvSpPr/>
            <p:nvPr/>
          </p:nvSpPr>
          <p:spPr>
            <a:xfrm>
              <a:off x="1821150" y="2942775"/>
              <a:ext cx="160600" cy="333450"/>
            </a:xfrm>
            <a:custGeom>
              <a:rect b="b" l="l" r="r" t="t"/>
              <a:pathLst>
                <a:path extrusionOk="0" h="13338" w="6424">
                  <a:moveTo>
                    <a:pt x="1972" y="1"/>
                  </a:moveTo>
                  <a:lnTo>
                    <a:pt x="1" y="2463"/>
                  </a:lnTo>
                  <a:lnTo>
                    <a:pt x="1267" y="13338"/>
                  </a:lnTo>
                  <a:lnTo>
                    <a:pt x="6424" y="11598"/>
                  </a:lnTo>
                  <a:lnTo>
                    <a:pt x="4604" y="90"/>
                  </a:lnTo>
                  <a:lnTo>
                    <a:pt x="197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42"/>
            <p:cNvSpPr/>
            <p:nvPr/>
          </p:nvSpPr>
          <p:spPr>
            <a:xfrm>
              <a:off x="1934900" y="2945000"/>
              <a:ext cx="215675" cy="80100"/>
            </a:xfrm>
            <a:custGeom>
              <a:rect b="b" l="l" r="r" t="t"/>
              <a:pathLst>
                <a:path extrusionOk="0" h="3204" w="8627">
                  <a:moveTo>
                    <a:pt x="54" y="1"/>
                  </a:moveTo>
                  <a:lnTo>
                    <a:pt x="0" y="3043"/>
                  </a:lnTo>
                  <a:lnTo>
                    <a:pt x="8573" y="3204"/>
                  </a:lnTo>
                  <a:lnTo>
                    <a:pt x="8627" y="162"/>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42"/>
            <p:cNvSpPr/>
            <p:nvPr/>
          </p:nvSpPr>
          <p:spPr>
            <a:xfrm>
              <a:off x="1933550" y="3021075"/>
              <a:ext cx="267875" cy="80975"/>
            </a:xfrm>
            <a:custGeom>
              <a:rect b="b" l="l" r="r" t="t"/>
              <a:pathLst>
                <a:path extrusionOk="0" h="3239" w="10715">
                  <a:moveTo>
                    <a:pt x="54" y="0"/>
                  </a:moveTo>
                  <a:lnTo>
                    <a:pt x="1" y="3042"/>
                  </a:lnTo>
                  <a:lnTo>
                    <a:pt x="10661" y="3238"/>
                  </a:lnTo>
                  <a:lnTo>
                    <a:pt x="10715" y="196"/>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42"/>
            <p:cNvSpPr/>
            <p:nvPr/>
          </p:nvSpPr>
          <p:spPr>
            <a:xfrm>
              <a:off x="1932000" y="3097125"/>
              <a:ext cx="215675" cy="80075"/>
            </a:xfrm>
            <a:custGeom>
              <a:rect b="b" l="l" r="r" t="t"/>
              <a:pathLst>
                <a:path extrusionOk="0" h="3203" w="8627">
                  <a:moveTo>
                    <a:pt x="63" y="0"/>
                  </a:moveTo>
                  <a:lnTo>
                    <a:pt x="0" y="3042"/>
                  </a:lnTo>
                  <a:lnTo>
                    <a:pt x="8573" y="3203"/>
                  </a:lnTo>
                  <a:lnTo>
                    <a:pt x="8627" y="161"/>
                  </a:lnTo>
                  <a:lnTo>
                    <a:pt x="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42"/>
            <p:cNvSpPr/>
            <p:nvPr/>
          </p:nvSpPr>
          <p:spPr>
            <a:xfrm>
              <a:off x="1930650" y="3173175"/>
              <a:ext cx="149225" cy="78750"/>
            </a:xfrm>
            <a:custGeom>
              <a:rect b="b" l="l" r="r" t="t"/>
              <a:pathLst>
                <a:path extrusionOk="0" h="3150" w="5969">
                  <a:moveTo>
                    <a:pt x="54" y="0"/>
                  </a:moveTo>
                  <a:lnTo>
                    <a:pt x="1" y="3042"/>
                  </a:lnTo>
                  <a:lnTo>
                    <a:pt x="5915" y="3149"/>
                  </a:lnTo>
                  <a:lnTo>
                    <a:pt x="5969"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42"/>
            <p:cNvSpPr/>
            <p:nvPr/>
          </p:nvSpPr>
          <p:spPr>
            <a:xfrm>
              <a:off x="1934900" y="3013250"/>
              <a:ext cx="214575" cy="15200"/>
            </a:xfrm>
            <a:custGeom>
              <a:rect b="b" l="l" r="r" t="t"/>
              <a:pathLst>
                <a:path extrusionOk="0" h="608" w="8583">
                  <a:moveTo>
                    <a:pt x="0" y="1"/>
                  </a:moveTo>
                  <a:lnTo>
                    <a:pt x="0" y="447"/>
                  </a:lnTo>
                  <a:lnTo>
                    <a:pt x="8573" y="607"/>
                  </a:lnTo>
                  <a:lnTo>
                    <a:pt x="8582" y="16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42"/>
            <p:cNvSpPr/>
            <p:nvPr/>
          </p:nvSpPr>
          <p:spPr>
            <a:xfrm>
              <a:off x="1933325" y="3089300"/>
              <a:ext cx="214575" cy="17425"/>
            </a:xfrm>
            <a:custGeom>
              <a:rect b="b" l="l" r="r" t="t"/>
              <a:pathLst>
                <a:path extrusionOk="0" h="697" w="8583">
                  <a:moveTo>
                    <a:pt x="10" y="1"/>
                  </a:moveTo>
                  <a:lnTo>
                    <a:pt x="1" y="447"/>
                  </a:lnTo>
                  <a:lnTo>
                    <a:pt x="8574" y="697"/>
                  </a:lnTo>
                  <a:lnTo>
                    <a:pt x="8583" y="251"/>
                  </a:lnTo>
                  <a:lnTo>
                    <a:pt x="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42"/>
            <p:cNvSpPr/>
            <p:nvPr/>
          </p:nvSpPr>
          <p:spPr>
            <a:xfrm>
              <a:off x="1932000" y="3165350"/>
              <a:ext cx="148100" cy="16100"/>
            </a:xfrm>
            <a:custGeom>
              <a:rect b="b" l="l" r="r" t="t"/>
              <a:pathLst>
                <a:path extrusionOk="0" h="644" w="5924">
                  <a:moveTo>
                    <a:pt x="9" y="1"/>
                  </a:moveTo>
                  <a:lnTo>
                    <a:pt x="0" y="447"/>
                  </a:lnTo>
                  <a:lnTo>
                    <a:pt x="5906" y="643"/>
                  </a:lnTo>
                  <a:lnTo>
                    <a:pt x="5924" y="197"/>
                  </a:lnTo>
                  <a:lnTo>
                    <a:pt x="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42"/>
            <p:cNvSpPr/>
            <p:nvPr/>
          </p:nvSpPr>
          <p:spPr>
            <a:xfrm>
              <a:off x="1706300" y="2651075"/>
              <a:ext cx="193375" cy="625825"/>
            </a:xfrm>
            <a:custGeom>
              <a:rect b="b" l="l" r="r" t="t"/>
              <a:pathLst>
                <a:path extrusionOk="0" h="25033" w="7735">
                  <a:moveTo>
                    <a:pt x="375" y="0"/>
                  </a:moveTo>
                  <a:lnTo>
                    <a:pt x="0" y="241"/>
                  </a:lnTo>
                  <a:lnTo>
                    <a:pt x="7280" y="11713"/>
                  </a:lnTo>
                  <a:lnTo>
                    <a:pt x="5638" y="24979"/>
                  </a:lnTo>
                  <a:lnTo>
                    <a:pt x="6084" y="25032"/>
                  </a:lnTo>
                  <a:lnTo>
                    <a:pt x="7735" y="11696"/>
                  </a:lnTo>
                  <a:lnTo>
                    <a:pt x="7699" y="11544"/>
                  </a:lnTo>
                  <a:lnTo>
                    <a:pt x="3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9" name="Google Shape;3819;p42"/>
          <p:cNvGrpSpPr/>
          <p:nvPr/>
        </p:nvGrpSpPr>
        <p:grpSpPr>
          <a:xfrm>
            <a:off x="6603776" y="3019119"/>
            <a:ext cx="1820226" cy="1584970"/>
            <a:chOff x="4722700" y="1163938"/>
            <a:chExt cx="2269325" cy="1976025"/>
          </a:xfrm>
        </p:grpSpPr>
        <p:sp>
          <p:nvSpPr>
            <p:cNvPr id="3820" name="Google Shape;3820;p42"/>
            <p:cNvSpPr/>
            <p:nvPr/>
          </p:nvSpPr>
          <p:spPr>
            <a:xfrm>
              <a:off x="5199975" y="1650363"/>
              <a:ext cx="144550" cy="11400"/>
            </a:xfrm>
            <a:custGeom>
              <a:rect b="b" l="l" r="r" t="t"/>
              <a:pathLst>
                <a:path extrusionOk="0" h="456" w="5782">
                  <a:moveTo>
                    <a:pt x="1" y="1"/>
                  </a:moveTo>
                  <a:lnTo>
                    <a:pt x="1" y="456"/>
                  </a:lnTo>
                  <a:lnTo>
                    <a:pt x="5781" y="456"/>
                  </a:lnTo>
                  <a:lnTo>
                    <a:pt x="5781" y="1"/>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42"/>
            <p:cNvSpPr/>
            <p:nvPr/>
          </p:nvSpPr>
          <p:spPr>
            <a:xfrm>
              <a:off x="5199975" y="1784413"/>
              <a:ext cx="144550" cy="11400"/>
            </a:xfrm>
            <a:custGeom>
              <a:rect b="b" l="l" r="r" t="t"/>
              <a:pathLst>
                <a:path extrusionOk="0" h="456" w="5782">
                  <a:moveTo>
                    <a:pt x="1" y="0"/>
                  </a:moveTo>
                  <a:lnTo>
                    <a:pt x="1" y="455"/>
                  </a:lnTo>
                  <a:lnTo>
                    <a:pt x="5781" y="455"/>
                  </a:lnTo>
                  <a:lnTo>
                    <a:pt x="5781" y="0"/>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42"/>
            <p:cNvSpPr/>
            <p:nvPr/>
          </p:nvSpPr>
          <p:spPr>
            <a:xfrm>
              <a:off x="5199975" y="1516563"/>
              <a:ext cx="144550" cy="11400"/>
            </a:xfrm>
            <a:custGeom>
              <a:rect b="b" l="l" r="r" t="t"/>
              <a:pathLst>
                <a:path extrusionOk="0" h="456" w="5782">
                  <a:moveTo>
                    <a:pt x="1" y="0"/>
                  </a:moveTo>
                  <a:lnTo>
                    <a:pt x="1" y="455"/>
                  </a:lnTo>
                  <a:lnTo>
                    <a:pt x="5781" y="455"/>
                  </a:lnTo>
                  <a:lnTo>
                    <a:pt x="5781" y="0"/>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42"/>
            <p:cNvSpPr/>
            <p:nvPr/>
          </p:nvSpPr>
          <p:spPr>
            <a:xfrm>
              <a:off x="5199975" y="1918213"/>
              <a:ext cx="144550" cy="11400"/>
            </a:xfrm>
            <a:custGeom>
              <a:rect b="b" l="l" r="r" t="t"/>
              <a:pathLst>
                <a:path extrusionOk="0" h="456" w="5782">
                  <a:moveTo>
                    <a:pt x="1" y="1"/>
                  </a:moveTo>
                  <a:lnTo>
                    <a:pt x="1" y="456"/>
                  </a:lnTo>
                  <a:lnTo>
                    <a:pt x="5781" y="456"/>
                  </a:lnTo>
                  <a:lnTo>
                    <a:pt x="5781" y="1"/>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42"/>
            <p:cNvSpPr/>
            <p:nvPr/>
          </p:nvSpPr>
          <p:spPr>
            <a:xfrm>
              <a:off x="5199975" y="2052263"/>
              <a:ext cx="144550" cy="11400"/>
            </a:xfrm>
            <a:custGeom>
              <a:rect b="b" l="l" r="r" t="t"/>
              <a:pathLst>
                <a:path extrusionOk="0" h="456" w="5782">
                  <a:moveTo>
                    <a:pt x="1" y="0"/>
                  </a:moveTo>
                  <a:lnTo>
                    <a:pt x="1" y="455"/>
                  </a:lnTo>
                  <a:lnTo>
                    <a:pt x="5781" y="455"/>
                  </a:lnTo>
                  <a:lnTo>
                    <a:pt x="5781" y="0"/>
                  </a:lnTo>
                  <a:close/>
                </a:path>
              </a:pathLst>
            </a:custGeom>
            <a:solidFill>
              <a:srgbClr val="FFF3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42"/>
            <p:cNvSpPr/>
            <p:nvPr/>
          </p:nvSpPr>
          <p:spPr>
            <a:xfrm>
              <a:off x="6215625" y="1974863"/>
              <a:ext cx="686075" cy="1159525"/>
            </a:xfrm>
            <a:custGeom>
              <a:rect b="b" l="l" r="r" t="t"/>
              <a:pathLst>
                <a:path extrusionOk="0" h="46381" w="27443">
                  <a:moveTo>
                    <a:pt x="1" y="1"/>
                  </a:moveTo>
                  <a:lnTo>
                    <a:pt x="1" y="46381"/>
                  </a:lnTo>
                  <a:lnTo>
                    <a:pt x="27442" y="46381"/>
                  </a:lnTo>
                  <a:lnTo>
                    <a:pt x="2744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42"/>
            <p:cNvSpPr/>
            <p:nvPr/>
          </p:nvSpPr>
          <p:spPr>
            <a:xfrm>
              <a:off x="6558875" y="1949213"/>
              <a:ext cx="11400" cy="1185175"/>
            </a:xfrm>
            <a:custGeom>
              <a:rect b="b" l="l" r="r" t="t"/>
              <a:pathLst>
                <a:path extrusionOk="0" h="47407" w="456">
                  <a:moveTo>
                    <a:pt x="0" y="1"/>
                  </a:moveTo>
                  <a:lnTo>
                    <a:pt x="0" y="47407"/>
                  </a:lnTo>
                  <a:lnTo>
                    <a:pt x="455" y="47407"/>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42"/>
            <p:cNvSpPr/>
            <p:nvPr/>
          </p:nvSpPr>
          <p:spPr>
            <a:xfrm>
              <a:off x="6309975" y="1949213"/>
              <a:ext cx="11400" cy="1185175"/>
            </a:xfrm>
            <a:custGeom>
              <a:rect b="b" l="l" r="r" t="t"/>
              <a:pathLst>
                <a:path extrusionOk="0" h="47407" w="456">
                  <a:moveTo>
                    <a:pt x="1" y="1"/>
                  </a:moveTo>
                  <a:lnTo>
                    <a:pt x="1" y="47407"/>
                  </a:lnTo>
                  <a:lnTo>
                    <a:pt x="456" y="47407"/>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42"/>
            <p:cNvSpPr/>
            <p:nvPr/>
          </p:nvSpPr>
          <p:spPr>
            <a:xfrm>
              <a:off x="6683325" y="1949213"/>
              <a:ext cx="11400" cy="1185175"/>
            </a:xfrm>
            <a:custGeom>
              <a:rect b="b" l="l" r="r" t="t"/>
              <a:pathLst>
                <a:path extrusionOk="0" h="47407" w="456">
                  <a:moveTo>
                    <a:pt x="0" y="1"/>
                  </a:moveTo>
                  <a:lnTo>
                    <a:pt x="0" y="47407"/>
                  </a:lnTo>
                  <a:lnTo>
                    <a:pt x="455" y="47407"/>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42"/>
            <p:cNvSpPr/>
            <p:nvPr/>
          </p:nvSpPr>
          <p:spPr>
            <a:xfrm>
              <a:off x="6434425" y="1949213"/>
              <a:ext cx="11400" cy="1185175"/>
            </a:xfrm>
            <a:custGeom>
              <a:rect b="b" l="l" r="r" t="t"/>
              <a:pathLst>
                <a:path extrusionOk="0" h="47407" w="456">
                  <a:moveTo>
                    <a:pt x="0" y="1"/>
                  </a:moveTo>
                  <a:lnTo>
                    <a:pt x="0" y="47407"/>
                  </a:lnTo>
                  <a:lnTo>
                    <a:pt x="455" y="47407"/>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42"/>
            <p:cNvSpPr/>
            <p:nvPr/>
          </p:nvSpPr>
          <p:spPr>
            <a:xfrm>
              <a:off x="6807775" y="1949213"/>
              <a:ext cx="11400" cy="1185175"/>
            </a:xfrm>
            <a:custGeom>
              <a:rect b="b" l="l" r="r" t="t"/>
              <a:pathLst>
                <a:path extrusionOk="0" h="47407" w="456">
                  <a:moveTo>
                    <a:pt x="0" y="1"/>
                  </a:moveTo>
                  <a:lnTo>
                    <a:pt x="0" y="47407"/>
                  </a:lnTo>
                  <a:lnTo>
                    <a:pt x="455" y="47407"/>
                  </a:lnTo>
                  <a:lnTo>
                    <a:pt x="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42"/>
            <p:cNvSpPr/>
            <p:nvPr/>
          </p:nvSpPr>
          <p:spPr>
            <a:xfrm>
              <a:off x="4811475" y="1167513"/>
              <a:ext cx="1404175" cy="807375"/>
            </a:xfrm>
            <a:custGeom>
              <a:rect b="b" l="l" r="r" t="t"/>
              <a:pathLst>
                <a:path extrusionOk="0" h="32295" w="56167">
                  <a:moveTo>
                    <a:pt x="28083" y="1"/>
                  </a:moveTo>
                  <a:lnTo>
                    <a:pt x="0" y="32295"/>
                  </a:lnTo>
                  <a:lnTo>
                    <a:pt x="56167" y="32295"/>
                  </a:lnTo>
                  <a:lnTo>
                    <a:pt x="28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42"/>
            <p:cNvSpPr/>
            <p:nvPr/>
          </p:nvSpPr>
          <p:spPr>
            <a:xfrm>
              <a:off x="4811475" y="1974863"/>
              <a:ext cx="1404175" cy="1159525"/>
            </a:xfrm>
            <a:custGeom>
              <a:rect b="b" l="l" r="r" t="t"/>
              <a:pathLst>
                <a:path extrusionOk="0" h="46381" w="56167">
                  <a:moveTo>
                    <a:pt x="0" y="1"/>
                  </a:moveTo>
                  <a:lnTo>
                    <a:pt x="0" y="46381"/>
                  </a:lnTo>
                  <a:lnTo>
                    <a:pt x="56167" y="46381"/>
                  </a:lnTo>
                  <a:lnTo>
                    <a:pt x="56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p42"/>
            <p:cNvSpPr/>
            <p:nvPr/>
          </p:nvSpPr>
          <p:spPr>
            <a:xfrm>
              <a:off x="5279600" y="2379888"/>
              <a:ext cx="468150" cy="754500"/>
            </a:xfrm>
            <a:custGeom>
              <a:rect b="b" l="l" r="r" t="t"/>
              <a:pathLst>
                <a:path extrusionOk="0" h="30180" w="18726">
                  <a:moveTo>
                    <a:pt x="0" y="0"/>
                  </a:moveTo>
                  <a:lnTo>
                    <a:pt x="0" y="30180"/>
                  </a:lnTo>
                  <a:lnTo>
                    <a:pt x="18726" y="30180"/>
                  </a:lnTo>
                  <a:lnTo>
                    <a:pt x="187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p42"/>
            <p:cNvSpPr/>
            <p:nvPr/>
          </p:nvSpPr>
          <p:spPr>
            <a:xfrm>
              <a:off x="4805900" y="2374313"/>
              <a:ext cx="479300" cy="765650"/>
            </a:xfrm>
            <a:custGeom>
              <a:rect b="b" l="l" r="r" t="t"/>
              <a:pathLst>
                <a:path extrusionOk="0" h="30626" w="19172">
                  <a:moveTo>
                    <a:pt x="18716" y="455"/>
                  </a:moveTo>
                  <a:lnTo>
                    <a:pt x="18716" y="30171"/>
                  </a:lnTo>
                  <a:lnTo>
                    <a:pt x="455" y="30171"/>
                  </a:lnTo>
                  <a:lnTo>
                    <a:pt x="455" y="455"/>
                  </a:lnTo>
                  <a:close/>
                  <a:moveTo>
                    <a:pt x="223" y="0"/>
                  </a:moveTo>
                  <a:lnTo>
                    <a:pt x="0" y="223"/>
                  </a:lnTo>
                  <a:lnTo>
                    <a:pt x="0" y="30403"/>
                  </a:lnTo>
                  <a:lnTo>
                    <a:pt x="223" y="30626"/>
                  </a:lnTo>
                  <a:lnTo>
                    <a:pt x="18948" y="30626"/>
                  </a:lnTo>
                  <a:lnTo>
                    <a:pt x="19171" y="30403"/>
                  </a:lnTo>
                  <a:lnTo>
                    <a:pt x="19171" y="223"/>
                  </a:lnTo>
                  <a:lnTo>
                    <a:pt x="189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42"/>
            <p:cNvSpPr/>
            <p:nvPr/>
          </p:nvSpPr>
          <p:spPr>
            <a:xfrm>
              <a:off x="4806550" y="2376988"/>
              <a:ext cx="477975" cy="760300"/>
            </a:xfrm>
            <a:custGeom>
              <a:rect b="b" l="l" r="r" t="t"/>
              <a:pathLst>
                <a:path extrusionOk="0" h="30412" w="19119">
                  <a:moveTo>
                    <a:pt x="393" y="0"/>
                  </a:moveTo>
                  <a:lnTo>
                    <a:pt x="1" y="241"/>
                  </a:lnTo>
                  <a:lnTo>
                    <a:pt x="18726" y="30412"/>
                  </a:lnTo>
                  <a:lnTo>
                    <a:pt x="19119" y="30171"/>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42"/>
            <p:cNvSpPr/>
            <p:nvPr/>
          </p:nvSpPr>
          <p:spPr>
            <a:xfrm>
              <a:off x="4806550" y="2376988"/>
              <a:ext cx="477975" cy="760300"/>
            </a:xfrm>
            <a:custGeom>
              <a:rect b="b" l="l" r="r" t="t"/>
              <a:pathLst>
                <a:path extrusionOk="0" h="30412" w="19119">
                  <a:moveTo>
                    <a:pt x="18726" y="0"/>
                  </a:moveTo>
                  <a:lnTo>
                    <a:pt x="1" y="30171"/>
                  </a:lnTo>
                  <a:lnTo>
                    <a:pt x="393" y="30412"/>
                  </a:lnTo>
                  <a:lnTo>
                    <a:pt x="19119" y="241"/>
                  </a:lnTo>
                  <a:lnTo>
                    <a:pt x="187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42"/>
            <p:cNvSpPr/>
            <p:nvPr/>
          </p:nvSpPr>
          <p:spPr>
            <a:xfrm>
              <a:off x="5196850" y="1526813"/>
              <a:ext cx="11400" cy="853100"/>
            </a:xfrm>
            <a:custGeom>
              <a:rect b="b" l="l" r="r" t="t"/>
              <a:pathLst>
                <a:path extrusionOk="0" h="34124" w="456">
                  <a:moveTo>
                    <a:pt x="456" y="0"/>
                  </a:moveTo>
                  <a:lnTo>
                    <a:pt x="1" y="536"/>
                  </a:lnTo>
                  <a:lnTo>
                    <a:pt x="1" y="34123"/>
                  </a:lnTo>
                  <a:lnTo>
                    <a:pt x="456" y="34123"/>
                  </a:lnTo>
                  <a:lnTo>
                    <a:pt x="4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42"/>
            <p:cNvSpPr/>
            <p:nvPr/>
          </p:nvSpPr>
          <p:spPr>
            <a:xfrm>
              <a:off x="4947950" y="1819413"/>
              <a:ext cx="11400" cy="560500"/>
            </a:xfrm>
            <a:custGeom>
              <a:rect b="b" l="l" r="r" t="t"/>
              <a:pathLst>
                <a:path extrusionOk="0" h="22420" w="456">
                  <a:moveTo>
                    <a:pt x="456" y="1"/>
                  </a:moveTo>
                  <a:lnTo>
                    <a:pt x="1" y="536"/>
                  </a:lnTo>
                  <a:lnTo>
                    <a:pt x="1" y="22419"/>
                  </a:lnTo>
                  <a:lnTo>
                    <a:pt x="456" y="22419"/>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42"/>
            <p:cNvSpPr/>
            <p:nvPr/>
          </p:nvSpPr>
          <p:spPr>
            <a:xfrm>
              <a:off x="5818875" y="1526813"/>
              <a:ext cx="11400" cy="853100"/>
            </a:xfrm>
            <a:custGeom>
              <a:rect b="b" l="l" r="r" t="t"/>
              <a:pathLst>
                <a:path extrusionOk="0" h="34124" w="456">
                  <a:moveTo>
                    <a:pt x="0" y="0"/>
                  </a:moveTo>
                  <a:lnTo>
                    <a:pt x="0" y="34123"/>
                  </a:lnTo>
                  <a:lnTo>
                    <a:pt x="455" y="34123"/>
                  </a:lnTo>
                  <a:lnTo>
                    <a:pt x="455" y="53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p42"/>
            <p:cNvSpPr/>
            <p:nvPr/>
          </p:nvSpPr>
          <p:spPr>
            <a:xfrm>
              <a:off x="6067775" y="1819413"/>
              <a:ext cx="11400" cy="560500"/>
            </a:xfrm>
            <a:custGeom>
              <a:rect b="b" l="l" r="r" t="t"/>
              <a:pathLst>
                <a:path extrusionOk="0" h="22420" w="456">
                  <a:moveTo>
                    <a:pt x="0" y="1"/>
                  </a:moveTo>
                  <a:lnTo>
                    <a:pt x="0" y="22419"/>
                  </a:lnTo>
                  <a:lnTo>
                    <a:pt x="455" y="22419"/>
                  </a:lnTo>
                  <a:lnTo>
                    <a:pt x="455" y="53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42"/>
            <p:cNvSpPr/>
            <p:nvPr/>
          </p:nvSpPr>
          <p:spPr>
            <a:xfrm>
              <a:off x="5570200" y="1233988"/>
              <a:ext cx="11400" cy="1145925"/>
            </a:xfrm>
            <a:custGeom>
              <a:rect b="b" l="l" r="r" t="t"/>
              <a:pathLst>
                <a:path extrusionOk="0" h="45837" w="456">
                  <a:moveTo>
                    <a:pt x="0" y="0"/>
                  </a:moveTo>
                  <a:lnTo>
                    <a:pt x="0" y="45836"/>
                  </a:lnTo>
                  <a:lnTo>
                    <a:pt x="455" y="45836"/>
                  </a:lnTo>
                  <a:lnTo>
                    <a:pt x="455" y="535"/>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42"/>
            <p:cNvSpPr/>
            <p:nvPr/>
          </p:nvSpPr>
          <p:spPr>
            <a:xfrm>
              <a:off x="5321300" y="1380513"/>
              <a:ext cx="11400" cy="999400"/>
            </a:xfrm>
            <a:custGeom>
              <a:rect b="b" l="l" r="r" t="t"/>
              <a:pathLst>
                <a:path extrusionOk="0" h="39976" w="456">
                  <a:moveTo>
                    <a:pt x="456" y="0"/>
                  </a:moveTo>
                  <a:lnTo>
                    <a:pt x="1" y="536"/>
                  </a:lnTo>
                  <a:lnTo>
                    <a:pt x="1" y="39975"/>
                  </a:lnTo>
                  <a:lnTo>
                    <a:pt x="456" y="39975"/>
                  </a:lnTo>
                  <a:lnTo>
                    <a:pt x="4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42"/>
            <p:cNvSpPr/>
            <p:nvPr/>
          </p:nvSpPr>
          <p:spPr>
            <a:xfrm>
              <a:off x="5072400" y="1673113"/>
              <a:ext cx="11400" cy="706800"/>
            </a:xfrm>
            <a:custGeom>
              <a:rect b="b" l="l" r="r" t="t"/>
              <a:pathLst>
                <a:path extrusionOk="0" h="28272" w="456">
                  <a:moveTo>
                    <a:pt x="456" y="1"/>
                  </a:moveTo>
                  <a:lnTo>
                    <a:pt x="1" y="536"/>
                  </a:lnTo>
                  <a:lnTo>
                    <a:pt x="1" y="28271"/>
                  </a:lnTo>
                  <a:lnTo>
                    <a:pt x="456" y="28271"/>
                  </a:lnTo>
                  <a:lnTo>
                    <a:pt x="4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42"/>
            <p:cNvSpPr/>
            <p:nvPr/>
          </p:nvSpPr>
          <p:spPr>
            <a:xfrm>
              <a:off x="5694650" y="1380513"/>
              <a:ext cx="11400" cy="999400"/>
            </a:xfrm>
            <a:custGeom>
              <a:rect b="b" l="l" r="r" t="t"/>
              <a:pathLst>
                <a:path extrusionOk="0" h="39976" w="456">
                  <a:moveTo>
                    <a:pt x="0" y="0"/>
                  </a:moveTo>
                  <a:lnTo>
                    <a:pt x="0" y="39975"/>
                  </a:lnTo>
                  <a:lnTo>
                    <a:pt x="455" y="39975"/>
                  </a:lnTo>
                  <a:lnTo>
                    <a:pt x="455" y="536"/>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42"/>
            <p:cNvSpPr/>
            <p:nvPr/>
          </p:nvSpPr>
          <p:spPr>
            <a:xfrm>
              <a:off x="5943325" y="1673113"/>
              <a:ext cx="11400" cy="706800"/>
            </a:xfrm>
            <a:custGeom>
              <a:rect b="b" l="l" r="r" t="t"/>
              <a:pathLst>
                <a:path extrusionOk="0" h="28272" w="456">
                  <a:moveTo>
                    <a:pt x="0" y="1"/>
                  </a:moveTo>
                  <a:lnTo>
                    <a:pt x="0" y="28271"/>
                  </a:lnTo>
                  <a:lnTo>
                    <a:pt x="455" y="28271"/>
                  </a:lnTo>
                  <a:lnTo>
                    <a:pt x="455" y="53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42"/>
            <p:cNvSpPr/>
            <p:nvPr/>
          </p:nvSpPr>
          <p:spPr>
            <a:xfrm>
              <a:off x="5445750" y="1233988"/>
              <a:ext cx="11400" cy="1145925"/>
            </a:xfrm>
            <a:custGeom>
              <a:rect b="b" l="l" r="r" t="t"/>
              <a:pathLst>
                <a:path extrusionOk="0" h="45837" w="456">
                  <a:moveTo>
                    <a:pt x="455" y="0"/>
                  </a:moveTo>
                  <a:lnTo>
                    <a:pt x="0" y="535"/>
                  </a:lnTo>
                  <a:lnTo>
                    <a:pt x="0" y="45836"/>
                  </a:lnTo>
                  <a:lnTo>
                    <a:pt x="455" y="45836"/>
                  </a:lnTo>
                  <a:lnTo>
                    <a:pt x="4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42"/>
            <p:cNvSpPr/>
            <p:nvPr/>
          </p:nvSpPr>
          <p:spPr>
            <a:xfrm>
              <a:off x="4722700" y="1163938"/>
              <a:ext cx="795325" cy="916450"/>
            </a:xfrm>
            <a:custGeom>
              <a:rect b="b" l="l" r="r" t="t"/>
              <a:pathLst>
                <a:path extrusionOk="0" h="36658" w="31813">
                  <a:moveTo>
                    <a:pt x="31465" y="1"/>
                  </a:moveTo>
                  <a:lnTo>
                    <a:pt x="0" y="36354"/>
                  </a:lnTo>
                  <a:lnTo>
                    <a:pt x="339" y="36657"/>
                  </a:lnTo>
                  <a:lnTo>
                    <a:pt x="31813" y="295"/>
                  </a:lnTo>
                  <a:lnTo>
                    <a:pt x="314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42"/>
            <p:cNvSpPr/>
            <p:nvPr/>
          </p:nvSpPr>
          <p:spPr>
            <a:xfrm>
              <a:off x="5512000" y="1167513"/>
              <a:ext cx="1480025" cy="909075"/>
            </a:xfrm>
            <a:custGeom>
              <a:rect b="b" l="l" r="r" t="t"/>
              <a:pathLst>
                <a:path extrusionOk="0" h="36363" w="59201">
                  <a:moveTo>
                    <a:pt x="0" y="1"/>
                  </a:moveTo>
                  <a:lnTo>
                    <a:pt x="31572" y="36363"/>
                  </a:lnTo>
                  <a:lnTo>
                    <a:pt x="59200" y="36363"/>
                  </a:lnTo>
                  <a:lnTo>
                    <a:pt x="277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42"/>
            <p:cNvSpPr/>
            <p:nvPr/>
          </p:nvSpPr>
          <p:spPr>
            <a:xfrm>
              <a:off x="5738800" y="2374313"/>
              <a:ext cx="479525" cy="765650"/>
            </a:xfrm>
            <a:custGeom>
              <a:rect b="b" l="l" r="r" t="t"/>
              <a:pathLst>
                <a:path extrusionOk="0" h="30626" w="19181">
                  <a:moveTo>
                    <a:pt x="18726" y="455"/>
                  </a:moveTo>
                  <a:lnTo>
                    <a:pt x="18726" y="30171"/>
                  </a:lnTo>
                  <a:lnTo>
                    <a:pt x="456" y="30171"/>
                  </a:lnTo>
                  <a:lnTo>
                    <a:pt x="456" y="455"/>
                  </a:lnTo>
                  <a:close/>
                  <a:moveTo>
                    <a:pt x="224" y="0"/>
                  </a:moveTo>
                  <a:lnTo>
                    <a:pt x="1" y="223"/>
                  </a:lnTo>
                  <a:lnTo>
                    <a:pt x="1" y="30403"/>
                  </a:lnTo>
                  <a:lnTo>
                    <a:pt x="224" y="30626"/>
                  </a:lnTo>
                  <a:lnTo>
                    <a:pt x="18949" y="30626"/>
                  </a:lnTo>
                  <a:lnTo>
                    <a:pt x="19181" y="30403"/>
                  </a:lnTo>
                  <a:lnTo>
                    <a:pt x="19181" y="223"/>
                  </a:lnTo>
                  <a:lnTo>
                    <a:pt x="1894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42"/>
            <p:cNvSpPr/>
            <p:nvPr/>
          </p:nvSpPr>
          <p:spPr>
            <a:xfrm>
              <a:off x="5739700" y="2376988"/>
              <a:ext cx="477750" cy="760300"/>
            </a:xfrm>
            <a:custGeom>
              <a:rect b="b" l="l" r="r" t="t"/>
              <a:pathLst>
                <a:path extrusionOk="0" h="30412" w="19110">
                  <a:moveTo>
                    <a:pt x="384" y="0"/>
                  </a:moveTo>
                  <a:lnTo>
                    <a:pt x="0" y="241"/>
                  </a:lnTo>
                  <a:lnTo>
                    <a:pt x="18717" y="30412"/>
                  </a:lnTo>
                  <a:lnTo>
                    <a:pt x="19109" y="30171"/>
                  </a:lnTo>
                  <a:lnTo>
                    <a:pt x="38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42"/>
            <p:cNvSpPr/>
            <p:nvPr/>
          </p:nvSpPr>
          <p:spPr>
            <a:xfrm>
              <a:off x="5739700" y="2376988"/>
              <a:ext cx="477750" cy="760300"/>
            </a:xfrm>
            <a:custGeom>
              <a:rect b="b" l="l" r="r" t="t"/>
              <a:pathLst>
                <a:path extrusionOk="0" h="30412" w="19110">
                  <a:moveTo>
                    <a:pt x="18717" y="0"/>
                  </a:moveTo>
                  <a:lnTo>
                    <a:pt x="0" y="30171"/>
                  </a:lnTo>
                  <a:lnTo>
                    <a:pt x="384" y="30412"/>
                  </a:lnTo>
                  <a:lnTo>
                    <a:pt x="19109" y="241"/>
                  </a:lnTo>
                  <a:lnTo>
                    <a:pt x="187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42"/>
            <p:cNvSpPr/>
            <p:nvPr/>
          </p:nvSpPr>
          <p:spPr>
            <a:xfrm>
              <a:off x="5386875" y="1631638"/>
              <a:ext cx="250250" cy="404575"/>
            </a:xfrm>
            <a:custGeom>
              <a:rect b="b" l="l" r="r" t="t"/>
              <a:pathLst>
                <a:path extrusionOk="0" h="16183" w="10010">
                  <a:moveTo>
                    <a:pt x="0" y="0"/>
                  </a:moveTo>
                  <a:lnTo>
                    <a:pt x="0" y="16183"/>
                  </a:lnTo>
                  <a:lnTo>
                    <a:pt x="10010" y="16183"/>
                  </a:lnTo>
                  <a:lnTo>
                    <a:pt x="100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9" name="Shape 3469"/>
        <p:cNvGrpSpPr/>
        <p:nvPr/>
      </p:nvGrpSpPr>
      <p:grpSpPr>
        <a:xfrm>
          <a:off x="0" y="0"/>
          <a:ext cx="0" cy="0"/>
          <a:chOff x="0" y="0"/>
          <a:chExt cx="0" cy="0"/>
        </a:xfrm>
      </p:grpSpPr>
      <p:sp>
        <p:nvSpPr>
          <p:cNvPr id="3470" name="Google Shape;3470;p21"/>
          <p:cNvSpPr txBox="1"/>
          <p:nvPr>
            <p:ph type="title"/>
          </p:nvPr>
        </p:nvSpPr>
        <p:spPr>
          <a:xfrm>
            <a:off x="713050" y="157162"/>
            <a:ext cx="4239300" cy="8215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latin typeface="Arial"/>
                <a:ea typeface="Arial"/>
                <a:cs typeface="Arial"/>
                <a:sym typeface="Arial"/>
              </a:rPr>
              <a:t>Introduction</a:t>
            </a:r>
            <a:endParaRPr>
              <a:latin typeface="Arial"/>
              <a:ea typeface="Arial"/>
              <a:cs typeface="Arial"/>
              <a:sym typeface="Arial"/>
            </a:endParaRPr>
          </a:p>
        </p:txBody>
      </p:sp>
      <p:sp>
        <p:nvSpPr>
          <p:cNvPr id="3471" name="Google Shape;3471;p21"/>
          <p:cNvSpPr txBox="1"/>
          <p:nvPr>
            <p:ph idx="1" type="subTitle"/>
          </p:nvPr>
        </p:nvSpPr>
        <p:spPr>
          <a:xfrm>
            <a:off x="603850" y="978694"/>
            <a:ext cx="4457700" cy="31789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200"/>
              <a:buNone/>
            </a:pPr>
            <a:r>
              <a:rPr lang="en-US" sz="1400">
                <a:latin typeface="Arial"/>
                <a:ea typeface="Arial"/>
                <a:cs typeface="Arial"/>
                <a:sym typeface="Arial"/>
              </a:rPr>
              <a:t>Agriculture is crucial to Pakistan's economy, contributing 21% to GDP and providing 44% of employment. Despite its importance, productivity in Pakistan's agriculture sector remains low compared to other countries. The sector faces challenges from population growth and climate change, necessitating technological advancements to improve efficiency. This research paper explores how technology can address these issues, aiming to transform Pakistan's agriculture into a more productive and sustainable industry through practical solutions.</a:t>
            </a:r>
            <a:endParaRPr/>
          </a:p>
        </p:txBody>
      </p:sp>
      <p:pic>
        <p:nvPicPr>
          <p:cNvPr id="3472" name="Google Shape;3472;p21"/>
          <p:cNvPicPr preferRelativeResize="0"/>
          <p:nvPr>
            <p:ph idx="2" type="pic"/>
          </p:nvPr>
        </p:nvPicPr>
        <p:blipFill rotWithShape="1">
          <a:blip r:embed="rId3">
            <a:alphaModFix/>
          </a:blip>
          <a:srcRect b="0" l="8362" r="5770" t="0"/>
          <a:stretch/>
        </p:blipFill>
        <p:spPr>
          <a:xfrm>
            <a:off x="5412350" y="1021575"/>
            <a:ext cx="3018600" cy="23430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6" name="Shape 3476"/>
        <p:cNvGrpSpPr/>
        <p:nvPr/>
      </p:nvGrpSpPr>
      <p:grpSpPr>
        <a:xfrm>
          <a:off x="0" y="0"/>
          <a:ext cx="0" cy="0"/>
          <a:chOff x="0" y="0"/>
          <a:chExt cx="0" cy="0"/>
        </a:xfrm>
      </p:grpSpPr>
      <p:sp>
        <p:nvSpPr>
          <p:cNvPr id="3477" name="Google Shape;3477;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latin typeface="Arial"/>
                <a:ea typeface="Arial"/>
                <a:cs typeface="Arial"/>
                <a:sym typeface="Arial"/>
              </a:rPr>
              <a:t>ABSTRACT</a:t>
            </a:r>
            <a:endParaRPr>
              <a:latin typeface="Arial"/>
              <a:ea typeface="Arial"/>
              <a:cs typeface="Arial"/>
              <a:sym typeface="Arial"/>
            </a:endParaRPr>
          </a:p>
        </p:txBody>
      </p:sp>
      <p:sp>
        <p:nvSpPr>
          <p:cNvPr id="3478" name="Google Shape;3478;p22"/>
          <p:cNvSpPr txBox="1"/>
          <p:nvPr>
            <p:ph idx="4" type="subTitle"/>
          </p:nvPr>
        </p:nvSpPr>
        <p:spPr>
          <a:xfrm>
            <a:off x="1207294" y="1192213"/>
            <a:ext cx="6329362" cy="291465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2800"/>
              <a:buNone/>
            </a:pPr>
            <a:r>
              <a:rPr lang="en-US" sz="1400">
                <a:latin typeface="Arial"/>
                <a:ea typeface="Arial"/>
                <a:cs typeface="Arial"/>
                <a:sym typeface="Arial"/>
              </a:rPr>
              <a:t>This study explores technological interventions to revolutionize agriculture in Pakistan, addressing challenges related to resources, environment, and market dynamics. It examines precision farming techniques, mobile applications, ICT solutions, and biotechnology to maximize yields, improve crop resilience, and facilitate informed decision-making. Automation, robotics, intelligent irrigation, and soil health monitoring are highlighted for their roles in increasing productivity and sustainability. The paper underscores the importance of cooperative partnerships, policy support, and strategic investments to drive sustainable development in Pakistan's agriculture sector.</a:t>
            </a:r>
            <a:endParaRPr/>
          </a:p>
          <a:p>
            <a:pPr indent="-304800" lvl="0" marL="457200" rtl="0" algn="ctr">
              <a:lnSpc>
                <a:spcPct val="100000"/>
              </a:lnSpc>
              <a:spcBef>
                <a:spcPts val="0"/>
              </a:spcBef>
              <a:spcAft>
                <a:spcPts val="0"/>
              </a:spcAft>
              <a:buSzPts val="2800"/>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2" name="Shape 3482"/>
        <p:cNvGrpSpPr/>
        <p:nvPr/>
      </p:nvGrpSpPr>
      <p:grpSpPr>
        <a:xfrm>
          <a:off x="0" y="0"/>
          <a:ext cx="0" cy="0"/>
          <a:chOff x="0" y="0"/>
          <a:chExt cx="0" cy="0"/>
        </a:xfrm>
      </p:grpSpPr>
      <p:sp>
        <p:nvSpPr>
          <p:cNvPr id="3483" name="Google Shape;3483;p23"/>
          <p:cNvSpPr txBox="1"/>
          <p:nvPr>
            <p:ph type="title"/>
          </p:nvPr>
        </p:nvSpPr>
        <p:spPr>
          <a:xfrm>
            <a:off x="1828799" y="664368"/>
            <a:ext cx="5443539" cy="110728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latin typeface="Arial"/>
                <a:ea typeface="Arial"/>
                <a:cs typeface="Arial"/>
                <a:sym typeface="Arial"/>
              </a:rPr>
              <a:t>LITERATURE REVEIW</a:t>
            </a:r>
            <a:endParaRPr>
              <a:latin typeface="Arial"/>
              <a:ea typeface="Arial"/>
              <a:cs typeface="Arial"/>
              <a:sym typeface="Arial"/>
            </a:endParaRPr>
          </a:p>
        </p:txBody>
      </p:sp>
      <p:sp>
        <p:nvSpPr>
          <p:cNvPr id="3484" name="Google Shape;3484;p23"/>
          <p:cNvSpPr txBox="1"/>
          <p:nvPr>
            <p:ph idx="1" type="body"/>
          </p:nvPr>
        </p:nvSpPr>
        <p:spPr>
          <a:xfrm>
            <a:off x="770006" y="1460831"/>
            <a:ext cx="6045132" cy="13038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1200"/>
              <a:buNone/>
            </a:pPr>
            <a:r>
              <a:rPr lang="en-US" sz="1400">
                <a:latin typeface="Arial"/>
                <a:ea typeface="Arial"/>
                <a:cs typeface="Arial"/>
                <a:sym typeface="Arial"/>
              </a:rPr>
              <a:t>This study, "Impact of Technology Use in Agriculture on Economic Growth: Evidence from Pakistan," investigates how technological advancements can overcome challenges in Pakistan's agriculture sector, such as low-quality seeds and inadequate irrigation. Using time series data from 1985 to 2015 and the ARDL technique, it finds that labor, fertilizers, machinery, and energy consumption positively impact GDP. Analyzing data from 1972 to 2019, the study confirms a positive relationship between agricultural technology and GDP in both short and long terms. The research highlights the importance of government investment in agricultural technology for economic growth. Precision agriculture, exemplified by a case study in Sindh, shows significant benefits in yield, quality, and sustainability.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8" name="Shape 3488"/>
        <p:cNvGrpSpPr/>
        <p:nvPr/>
      </p:nvGrpSpPr>
      <p:grpSpPr>
        <a:xfrm>
          <a:off x="0" y="0"/>
          <a:ext cx="0" cy="0"/>
          <a:chOff x="0" y="0"/>
          <a:chExt cx="0" cy="0"/>
        </a:xfrm>
      </p:grpSpPr>
      <p:sp>
        <p:nvSpPr>
          <p:cNvPr id="3489" name="Google Shape;3489;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t>Methodology</a:t>
            </a:r>
            <a:endParaRPr/>
          </a:p>
        </p:txBody>
      </p:sp>
      <p:sp>
        <p:nvSpPr>
          <p:cNvPr id="3490" name="Google Shape;3490;p24"/>
          <p:cNvSpPr txBox="1"/>
          <p:nvPr>
            <p:ph idx="1" type="subTitle"/>
          </p:nvPr>
        </p:nvSpPr>
        <p:spPr>
          <a:xfrm>
            <a:off x="1606763" y="1185863"/>
            <a:ext cx="6551400" cy="280011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400">
                <a:solidFill>
                  <a:srgbClr val="000000"/>
                </a:solidFill>
                <a:latin typeface="Arial"/>
                <a:ea typeface="Arial"/>
                <a:cs typeface="Arial"/>
                <a:sym typeface="Arial"/>
              </a:rPr>
              <a:t>This research is conducted in order to determine how technological advancement can help Pakistan in its agricultural sector. The research will be based on previous data, surveys and the problems faced by the agricultural sector. First we will collect the previous data from different resources like from past research paper’s. Then we will compare those previous data and analyze the numbers that with the passage of time the efficiency in agriculture is increasing or not. After that we will distribute a survey form and interview some people from the related sector. With the help of the survey and interviews we will get to know why people don't use technology in this sector of Pakistan and what are the problems faced by the people in the Pakistani agricultural sector. We will analyze and conclude all the previous data and results of the survey and we will present our own solution on how technology will come handy in the growth of the Pakistani agricultural sector.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4" name="Shape 3494"/>
        <p:cNvGrpSpPr/>
        <p:nvPr/>
      </p:nvGrpSpPr>
      <p:grpSpPr>
        <a:xfrm>
          <a:off x="0" y="0"/>
          <a:ext cx="0" cy="0"/>
          <a:chOff x="0" y="0"/>
          <a:chExt cx="0" cy="0"/>
        </a:xfrm>
      </p:grpSpPr>
      <p:sp>
        <p:nvSpPr>
          <p:cNvPr id="3495" name="Google Shape;3495;p25"/>
          <p:cNvSpPr txBox="1"/>
          <p:nvPr>
            <p:ph type="title"/>
          </p:nvPr>
        </p:nvSpPr>
        <p:spPr>
          <a:xfrm flipH="1">
            <a:off x="250028" y="412542"/>
            <a:ext cx="8291223" cy="118615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latin typeface="Arial"/>
                <a:ea typeface="Arial"/>
                <a:cs typeface="Arial"/>
                <a:sym typeface="Arial"/>
              </a:rPr>
              <a:t>Surveys And Their Results</a:t>
            </a:r>
            <a:endParaRPr>
              <a:latin typeface="Arial"/>
              <a:ea typeface="Arial"/>
              <a:cs typeface="Arial"/>
              <a:sym typeface="Arial"/>
            </a:endParaRPr>
          </a:p>
        </p:txBody>
      </p:sp>
      <p:pic>
        <p:nvPicPr>
          <p:cNvPr id="3496" name="Google Shape;3496;p25"/>
          <p:cNvPicPr preferRelativeResize="0"/>
          <p:nvPr>
            <p:ph idx="2" type="pic"/>
          </p:nvPr>
        </p:nvPicPr>
        <p:blipFill rotWithShape="1">
          <a:blip r:embed="rId3">
            <a:alphaModFix/>
          </a:blip>
          <a:srcRect b="39432" l="0" r="0" t="23859"/>
          <a:stretch/>
        </p:blipFill>
        <p:spPr>
          <a:xfrm>
            <a:off x="713100" y="1961500"/>
            <a:ext cx="7717800" cy="1888200"/>
          </a:xfrm>
          <a:prstGeom prst="roundRect">
            <a:avLst>
              <a:gd fmla="val 16667" name="adj"/>
            </a:avLst>
          </a:prstGeom>
          <a:noFill/>
          <a:ln>
            <a:noFill/>
          </a:ln>
        </p:spPr>
      </p:pic>
      <p:grpSp>
        <p:nvGrpSpPr>
          <p:cNvPr id="3497" name="Google Shape;3497;p25"/>
          <p:cNvGrpSpPr/>
          <p:nvPr/>
        </p:nvGrpSpPr>
        <p:grpSpPr>
          <a:xfrm>
            <a:off x="376176" y="2282412"/>
            <a:ext cx="673839" cy="1984873"/>
            <a:chOff x="6488875" y="1947200"/>
            <a:chExt cx="258275" cy="760750"/>
          </a:xfrm>
        </p:grpSpPr>
        <p:sp>
          <p:nvSpPr>
            <p:cNvPr id="3498" name="Google Shape;3498;p25"/>
            <p:cNvSpPr/>
            <p:nvPr/>
          </p:nvSpPr>
          <p:spPr>
            <a:xfrm>
              <a:off x="6612425" y="2049800"/>
              <a:ext cx="11175" cy="658150"/>
            </a:xfrm>
            <a:custGeom>
              <a:rect b="b" l="l" r="r" t="t"/>
              <a:pathLst>
                <a:path extrusionOk="0" h="26326" w="447">
                  <a:moveTo>
                    <a:pt x="0" y="0"/>
                  </a:moveTo>
                  <a:lnTo>
                    <a:pt x="0" y="26326"/>
                  </a:lnTo>
                  <a:lnTo>
                    <a:pt x="446" y="26326"/>
                  </a:lnTo>
                  <a:lnTo>
                    <a:pt x="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25"/>
            <p:cNvSpPr/>
            <p:nvPr/>
          </p:nvSpPr>
          <p:spPr>
            <a:xfrm>
              <a:off x="6574275" y="1947200"/>
              <a:ext cx="87450" cy="167075"/>
            </a:xfrm>
            <a:custGeom>
              <a:rect b="b" l="l" r="r" t="t"/>
              <a:pathLst>
                <a:path extrusionOk="0" h="6683" w="3498">
                  <a:moveTo>
                    <a:pt x="1749" y="0"/>
                  </a:moveTo>
                  <a:cubicBezTo>
                    <a:pt x="1749" y="0"/>
                    <a:pt x="1" y="1499"/>
                    <a:pt x="1" y="3346"/>
                  </a:cubicBezTo>
                  <a:cubicBezTo>
                    <a:pt x="1" y="5184"/>
                    <a:pt x="1749" y="6682"/>
                    <a:pt x="1749" y="6682"/>
                  </a:cubicBezTo>
                  <a:cubicBezTo>
                    <a:pt x="1749" y="6682"/>
                    <a:pt x="3498" y="5184"/>
                    <a:pt x="3498" y="3346"/>
                  </a:cubicBezTo>
                  <a:cubicBezTo>
                    <a:pt x="3498" y="1499"/>
                    <a:pt x="1749" y="0"/>
                    <a:pt x="17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5"/>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5"/>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5"/>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5"/>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25"/>
            <p:cNvSpPr/>
            <p:nvPr/>
          </p:nvSpPr>
          <p:spPr>
            <a:xfrm>
              <a:off x="6622675" y="2448325"/>
              <a:ext cx="124475" cy="118150"/>
            </a:xfrm>
            <a:custGeom>
              <a:rect b="b" l="l" r="r" t="t"/>
              <a:pathLst>
                <a:path extrusionOk="0" h="4726" w="4979">
                  <a:moveTo>
                    <a:pt x="4827" y="1"/>
                  </a:moveTo>
                  <a:lnTo>
                    <a:pt x="1" y="4720"/>
                  </a:lnTo>
                  <a:cubicBezTo>
                    <a:pt x="1" y="4720"/>
                    <a:pt x="84" y="4726"/>
                    <a:pt x="227" y="4726"/>
                  </a:cubicBezTo>
                  <a:cubicBezTo>
                    <a:pt x="842" y="4726"/>
                    <a:pt x="2571" y="4626"/>
                    <a:pt x="3649" y="3569"/>
                  </a:cubicBezTo>
                  <a:cubicBezTo>
                    <a:pt x="4979" y="2267"/>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25"/>
            <p:cNvSpPr/>
            <p:nvPr/>
          </p:nvSpPr>
          <p:spPr>
            <a:xfrm>
              <a:off x="6622675" y="2316525"/>
              <a:ext cx="124475" cy="118175"/>
            </a:xfrm>
            <a:custGeom>
              <a:rect b="b" l="l" r="r" t="t"/>
              <a:pathLst>
                <a:path extrusionOk="0" h="4727" w="4979">
                  <a:moveTo>
                    <a:pt x="4827" y="1"/>
                  </a:moveTo>
                  <a:lnTo>
                    <a:pt x="1" y="4720"/>
                  </a:lnTo>
                  <a:cubicBezTo>
                    <a:pt x="1" y="4720"/>
                    <a:pt x="92" y="4726"/>
                    <a:pt x="247" y="4726"/>
                  </a:cubicBezTo>
                  <a:cubicBezTo>
                    <a:pt x="880" y="4726"/>
                    <a:pt x="2583" y="4623"/>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25"/>
            <p:cNvSpPr/>
            <p:nvPr/>
          </p:nvSpPr>
          <p:spPr>
            <a:xfrm>
              <a:off x="6622675" y="2184950"/>
              <a:ext cx="124475" cy="118125"/>
            </a:xfrm>
            <a:custGeom>
              <a:rect b="b" l="l" r="r" t="t"/>
              <a:pathLst>
                <a:path extrusionOk="0" h="4725" w="4979">
                  <a:moveTo>
                    <a:pt x="4827" y="0"/>
                  </a:moveTo>
                  <a:lnTo>
                    <a:pt x="1" y="4719"/>
                  </a:lnTo>
                  <a:cubicBezTo>
                    <a:pt x="1" y="4719"/>
                    <a:pt x="84" y="4725"/>
                    <a:pt x="227" y="4725"/>
                  </a:cubicBezTo>
                  <a:cubicBezTo>
                    <a:pt x="842" y="4725"/>
                    <a:pt x="2571" y="4625"/>
                    <a:pt x="3649" y="3569"/>
                  </a:cubicBezTo>
                  <a:cubicBezTo>
                    <a:pt x="4979" y="2266"/>
                    <a:pt x="4827" y="1"/>
                    <a:pt x="4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25"/>
            <p:cNvSpPr/>
            <p:nvPr/>
          </p:nvSpPr>
          <p:spPr>
            <a:xfrm>
              <a:off x="6622675" y="2053125"/>
              <a:ext cx="124475" cy="118375"/>
            </a:xfrm>
            <a:custGeom>
              <a:rect b="b" l="l" r="r" t="t"/>
              <a:pathLst>
                <a:path extrusionOk="0" h="4735" w="4979">
                  <a:moveTo>
                    <a:pt x="4827" y="1"/>
                  </a:moveTo>
                  <a:lnTo>
                    <a:pt x="1" y="4729"/>
                  </a:lnTo>
                  <a:cubicBezTo>
                    <a:pt x="1" y="4729"/>
                    <a:pt x="84" y="4734"/>
                    <a:pt x="227" y="4734"/>
                  </a:cubicBezTo>
                  <a:cubicBezTo>
                    <a:pt x="842" y="4734"/>
                    <a:pt x="2571" y="4635"/>
                    <a:pt x="3649" y="3578"/>
                  </a:cubicBezTo>
                  <a:cubicBezTo>
                    <a:pt x="4979" y="2276"/>
                    <a:pt x="4827" y="1"/>
                    <a:pt x="48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25"/>
            <p:cNvSpPr/>
            <p:nvPr/>
          </p:nvSpPr>
          <p:spPr>
            <a:xfrm>
              <a:off x="6488875" y="2448325"/>
              <a:ext cx="124475" cy="118150"/>
            </a:xfrm>
            <a:custGeom>
              <a:rect b="b" l="l" r="r" t="t"/>
              <a:pathLst>
                <a:path extrusionOk="0" h="4726" w="4979">
                  <a:moveTo>
                    <a:pt x="161" y="1"/>
                  </a:moveTo>
                  <a:cubicBezTo>
                    <a:pt x="161" y="1"/>
                    <a:pt x="0" y="2267"/>
                    <a:pt x="1329" y="3569"/>
                  </a:cubicBezTo>
                  <a:cubicBezTo>
                    <a:pt x="2408" y="4626"/>
                    <a:pt x="4137" y="4726"/>
                    <a:pt x="4752" y="4726"/>
                  </a:cubicBezTo>
                  <a:cubicBezTo>
                    <a:pt x="4895"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25"/>
            <p:cNvSpPr/>
            <p:nvPr/>
          </p:nvSpPr>
          <p:spPr>
            <a:xfrm>
              <a:off x="6488875" y="2316525"/>
              <a:ext cx="124475" cy="118175"/>
            </a:xfrm>
            <a:custGeom>
              <a:rect b="b" l="l" r="r" t="t"/>
              <a:pathLst>
                <a:path extrusionOk="0" h="4727" w="4979">
                  <a:moveTo>
                    <a:pt x="161" y="1"/>
                  </a:moveTo>
                  <a:cubicBezTo>
                    <a:pt x="161" y="1"/>
                    <a:pt x="0" y="2276"/>
                    <a:pt x="1329" y="3578"/>
                  </a:cubicBezTo>
                  <a:cubicBezTo>
                    <a:pt x="2396" y="4623"/>
                    <a:pt x="4099" y="4726"/>
                    <a:pt x="4731" y="4726"/>
                  </a:cubicBezTo>
                  <a:cubicBezTo>
                    <a:pt x="4887" y="4726"/>
                    <a:pt x="4978" y="4720"/>
                    <a:pt x="4978" y="4720"/>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5"/>
            <p:cNvSpPr/>
            <p:nvPr/>
          </p:nvSpPr>
          <p:spPr>
            <a:xfrm>
              <a:off x="6488875" y="2184950"/>
              <a:ext cx="124475" cy="118125"/>
            </a:xfrm>
            <a:custGeom>
              <a:rect b="b" l="l" r="r" t="t"/>
              <a:pathLst>
                <a:path extrusionOk="0" h="4725" w="4979">
                  <a:moveTo>
                    <a:pt x="161" y="0"/>
                  </a:moveTo>
                  <a:cubicBezTo>
                    <a:pt x="161" y="1"/>
                    <a:pt x="0" y="2266"/>
                    <a:pt x="1329" y="3569"/>
                  </a:cubicBezTo>
                  <a:cubicBezTo>
                    <a:pt x="2408" y="4625"/>
                    <a:pt x="4137" y="4725"/>
                    <a:pt x="4752" y="4725"/>
                  </a:cubicBezTo>
                  <a:cubicBezTo>
                    <a:pt x="4895" y="4725"/>
                    <a:pt x="4978" y="4719"/>
                    <a:pt x="4978" y="4719"/>
                  </a:cubicBezTo>
                  <a:lnTo>
                    <a:pt x="1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5"/>
            <p:cNvSpPr/>
            <p:nvPr/>
          </p:nvSpPr>
          <p:spPr>
            <a:xfrm>
              <a:off x="6488875" y="2053125"/>
              <a:ext cx="124475" cy="118375"/>
            </a:xfrm>
            <a:custGeom>
              <a:rect b="b" l="l" r="r" t="t"/>
              <a:pathLst>
                <a:path extrusionOk="0" h="4735" w="4979">
                  <a:moveTo>
                    <a:pt x="161" y="1"/>
                  </a:moveTo>
                  <a:cubicBezTo>
                    <a:pt x="161" y="1"/>
                    <a:pt x="0" y="2276"/>
                    <a:pt x="1329" y="3578"/>
                  </a:cubicBezTo>
                  <a:cubicBezTo>
                    <a:pt x="2408" y="4635"/>
                    <a:pt x="4137" y="4734"/>
                    <a:pt x="4752" y="4734"/>
                  </a:cubicBezTo>
                  <a:cubicBezTo>
                    <a:pt x="4895" y="4734"/>
                    <a:pt x="4978" y="4729"/>
                    <a:pt x="4978" y="4729"/>
                  </a:cubicBezTo>
                  <a:lnTo>
                    <a:pt x="1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2" name="Google Shape;3512;p25"/>
          <p:cNvGrpSpPr/>
          <p:nvPr/>
        </p:nvGrpSpPr>
        <p:grpSpPr>
          <a:xfrm>
            <a:off x="7982026" y="3145521"/>
            <a:ext cx="897729" cy="1091369"/>
            <a:chOff x="6829450" y="3270550"/>
            <a:chExt cx="1540636" cy="1872952"/>
          </a:xfrm>
        </p:grpSpPr>
        <p:sp>
          <p:nvSpPr>
            <p:cNvPr id="3513" name="Google Shape;3513;p25"/>
            <p:cNvSpPr/>
            <p:nvPr/>
          </p:nvSpPr>
          <p:spPr>
            <a:xfrm>
              <a:off x="6829450" y="3270550"/>
              <a:ext cx="1540636" cy="1508750"/>
            </a:xfrm>
            <a:custGeom>
              <a:rect b="b" l="l" r="r" t="t"/>
              <a:pathLst>
                <a:path extrusionOk="0" h="30377" w="31019">
                  <a:moveTo>
                    <a:pt x="15505" y="0"/>
                  </a:moveTo>
                  <a:cubicBezTo>
                    <a:pt x="6941" y="0"/>
                    <a:pt x="0" y="6798"/>
                    <a:pt x="0" y="15193"/>
                  </a:cubicBezTo>
                  <a:cubicBezTo>
                    <a:pt x="0" y="23578"/>
                    <a:pt x="6941" y="30376"/>
                    <a:pt x="15505" y="30376"/>
                  </a:cubicBezTo>
                  <a:cubicBezTo>
                    <a:pt x="24069" y="30376"/>
                    <a:pt x="31018" y="23578"/>
                    <a:pt x="31018" y="15193"/>
                  </a:cubicBezTo>
                  <a:cubicBezTo>
                    <a:pt x="31018" y="6798"/>
                    <a:pt x="24069" y="0"/>
                    <a:pt x="15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25"/>
            <p:cNvSpPr/>
            <p:nvPr/>
          </p:nvSpPr>
          <p:spPr>
            <a:xfrm>
              <a:off x="7588414" y="3270550"/>
              <a:ext cx="22201" cy="1508750"/>
            </a:xfrm>
            <a:custGeom>
              <a:rect b="b" l="l" r="r" t="t"/>
              <a:pathLst>
                <a:path extrusionOk="0" h="30377" w="447">
                  <a:moveTo>
                    <a:pt x="1" y="0"/>
                  </a:moveTo>
                  <a:lnTo>
                    <a:pt x="1" y="30376"/>
                  </a:lnTo>
                  <a:lnTo>
                    <a:pt x="447" y="30376"/>
                  </a:lnTo>
                  <a:lnTo>
                    <a:pt x="44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25"/>
            <p:cNvSpPr/>
            <p:nvPr/>
          </p:nvSpPr>
          <p:spPr>
            <a:xfrm>
              <a:off x="7588414" y="4779241"/>
              <a:ext cx="22201" cy="364261"/>
            </a:xfrm>
            <a:custGeom>
              <a:rect b="b" l="l" r="r" t="t"/>
              <a:pathLst>
                <a:path extrusionOk="0" h="7334" w="447">
                  <a:moveTo>
                    <a:pt x="1" y="0"/>
                  </a:moveTo>
                  <a:lnTo>
                    <a:pt x="1" y="7333"/>
                  </a:lnTo>
                  <a:lnTo>
                    <a:pt x="447" y="7333"/>
                  </a:lnTo>
                  <a:lnTo>
                    <a:pt x="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5"/>
            <p:cNvSpPr/>
            <p:nvPr/>
          </p:nvSpPr>
          <p:spPr>
            <a:xfrm>
              <a:off x="6852893" y="3814654"/>
              <a:ext cx="754648" cy="747943"/>
            </a:xfrm>
            <a:custGeom>
              <a:rect b="b" l="l" r="r" t="t"/>
              <a:pathLst>
                <a:path extrusionOk="0" h="15059" w="15194">
                  <a:moveTo>
                    <a:pt x="135" y="0"/>
                  </a:moveTo>
                  <a:cubicBezTo>
                    <a:pt x="90" y="161"/>
                    <a:pt x="45" y="330"/>
                    <a:pt x="1" y="491"/>
                  </a:cubicBezTo>
                  <a:lnTo>
                    <a:pt x="14881" y="15059"/>
                  </a:lnTo>
                  <a:lnTo>
                    <a:pt x="15193" y="14747"/>
                  </a:lnTo>
                  <a:lnTo>
                    <a:pt x="1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5"/>
            <p:cNvSpPr/>
            <p:nvPr/>
          </p:nvSpPr>
          <p:spPr>
            <a:xfrm>
              <a:off x="7131178" y="3412747"/>
              <a:ext cx="476361" cy="464441"/>
            </a:xfrm>
            <a:custGeom>
              <a:rect b="b" l="l" r="r" t="t"/>
              <a:pathLst>
                <a:path extrusionOk="0" h="9351" w="9591">
                  <a:moveTo>
                    <a:pt x="366" y="1"/>
                  </a:moveTo>
                  <a:cubicBezTo>
                    <a:pt x="250" y="90"/>
                    <a:pt x="125" y="179"/>
                    <a:pt x="0" y="268"/>
                  </a:cubicBezTo>
                  <a:lnTo>
                    <a:pt x="9278" y="9350"/>
                  </a:lnTo>
                  <a:lnTo>
                    <a:pt x="9590" y="9029"/>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5"/>
            <p:cNvSpPr/>
            <p:nvPr/>
          </p:nvSpPr>
          <p:spPr>
            <a:xfrm>
              <a:off x="7591990" y="3528869"/>
              <a:ext cx="602616" cy="591540"/>
            </a:xfrm>
            <a:custGeom>
              <a:rect b="b" l="l" r="r" t="t"/>
              <a:pathLst>
                <a:path extrusionOk="0" h="11910" w="12133">
                  <a:moveTo>
                    <a:pt x="11838" y="0"/>
                  </a:moveTo>
                  <a:lnTo>
                    <a:pt x="0" y="11597"/>
                  </a:lnTo>
                  <a:lnTo>
                    <a:pt x="312" y="11910"/>
                  </a:lnTo>
                  <a:lnTo>
                    <a:pt x="12133" y="339"/>
                  </a:lnTo>
                  <a:cubicBezTo>
                    <a:pt x="12035" y="223"/>
                    <a:pt x="11936" y="107"/>
                    <a:pt x="118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5"/>
            <p:cNvSpPr/>
            <p:nvPr/>
          </p:nvSpPr>
          <p:spPr>
            <a:xfrm>
              <a:off x="7591990" y="3287834"/>
              <a:ext cx="197180" cy="183472"/>
            </a:xfrm>
            <a:custGeom>
              <a:rect b="b" l="l" r="r" t="t"/>
              <a:pathLst>
                <a:path extrusionOk="0" h="3694" w="3970">
                  <a:moveTo>
                    <a:pt x="3453" y="0"/>
                  </a:moveTo>
                  <a:lnTo>
                    <a:pt x="0" y="3381"/>
                  </a:lnTo>
                  <a:lnTo>
                    <a:pt x="312" y="3693"/>
                  </a:lnTo>
                  <a:lnTo>
                    <a:pt x="3970" y="116"/>
                  </a:lnTo>
                  <a:cubicBezTo>
                    <a:pt x="3800" y="72"/>
                    <a:pt x="3622" y="36"/>
                    <a:pt x="34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5"/>
            <p:cNvSpPr/>
            <p:nvPr/>
          </p:nvSpPr>
          <p:spPr>
            <a:xfrm>
              <a:off x="7591990" y="3992314"/>
              <a:ext cx="778091" cy="777197"/>
            </a:xfrm>
            <a:custGeom>
              <a:rect b="b" l="l" r="r" t="t"/>
              <a:pathLst>
                <a:path extrusionOk="0" h="15648" w="15666">
                  <a:moveTo>
                    <a:pt x="15648" y="1"/>
                  </a:moveTo>
                  <a:lnTo>
                    <a:pt x="0" y="15327"/>
                  </a:lnTo>
                  <a:lnTo>
                    <a:pt x="312" y="15648"/>
                  </a:lnTo>
                  <a:lnTo>
                    <a:pt x="15665" y="616"/>
                  </a:lnTo>
                  <a:cubicBezTo>
                    <a:pt x="15665" y="411"/>
                    <a:pt x="15657" y="206"/>
                    <a:pt x="156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4" name="Shape 3524"/>
        <p:cNvGrpSpPr/>
        <p:nvPr/>
      </p:nvGrpSpPr>
      <p:grpSpPr>
        <a:xfrm>
          <a:off x="0" y="0"/>
          <a:ext cx="0" cy="0"/>
          <a:chOff x="0" y="0"/>
          <a:chExt cx="0" cy="0"/>
        </a:xfrm>
      </p:grpSpPr>
      <p:sp>
        <p:nvSpPr>
          <p:cNvPr id="3525" name="Google Shape;3525;p26"/>
          <p:cNvSpPr txBox="1"/>
          <p:nvPr/>
        </p:nvSpPr>
        <p:spPr>
          <a:xfrm>
            <a:off x="814387" y="85725"/>
            <a:ext cx="7443787" cy="48628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 conducted a survey for our research. We asked about 6 questions in our survey form. </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1- Do you think technology can help Pakistan in its agricultural sector ?</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100% of people answered Yes</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2- How effective do you think government has been promoting use of technology in agriculture ? </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38.9% thinks neutral, nor too effectively nor too ineffective </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3- What type of technology do you use in agriculture ?</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61.1% people choose tractors and other machinery</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4- What do you think why people don't use advance technology in agriculture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52.6% people thinks people are not educated</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5- How do you think technology can can improve agricultural productivity in Pakistan ?</a:t>
            </a:r>
            <a:endParaRPr/>
          </a:p>
          <a:p>
            <a:pPr indent="0" lvl="0" marL="0" marR="0" rtl="0" algn="l">
              <a:lnSpc>
                <a:spcPct val="100000"/>
              </a:lnSpc>
              <a:spcBef>
                <a:spcPts val="1200"/>
              </a:spcBef>
              <a:spcAft>
                <a:spcPts val="0"/>
              </a:spcAft>
              <a:buNone/>
            </a:pPr>
            <a:r>
              <a:rPr b="0" i="0" lang="en-US" sz="1400" u="none" cap="none" strike="noStrike">
                <a:solidFill>
                  <a:srgbClr val="000000"/>
                </a:solidFill>
                <a:latin typeface="Arial"/>
                <a:ea typeface="Arial"/>
                <a:cs typeface="Arial"/>
                <a:sym typeface="Arial"/>
              </a:rPr>
              <a:t>68.4% people thinks it will increase crop yields.</a:t>
            </a:r>
            <a:endParaRPr/>
          </a:p>
          <a:p>
            <a:pPr indent="0" lvl="0" marL="0" marR="0" rtl="0" algn="l">
              <a:lnSpc>
                <a:spcPct val="100000"/>
              </a:lnSpc>
              <a:spcBef>
                <a:spcPts val="12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9" name="Shape 3529"/>
        <p:cNvGrpSpPr/>
        <p:nvPr/>
      </p:nvGrpSpPr>
      <p:grpSpPr>
        <a:xfrm>
          <a:off x="0" y="0"/>
          <a:ext cx="0" cy="0"/>
          <a:chOff x="0" y="0"/>
          <a:chExt cx="0" cy="0"/>
        </a:xfrm>
      </p:grpSpPr>
      <p:sp>
        <p:nvSpPr>
          <p:cNvPr id="3530" name="Google Shape;3530;p27"/>
          <p:cNvSpPr txBox="1"/>
          <p:nvPr>
            <p:ph type="title"/>
          </p:nvPr>
        </p:nvSpPr>
        <p:spPr>
          <a:xfrm>
            <a:off x="477112" y="1245124"/>
            <a:ext cx="7704000" cy="311970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600"/>
              <a:t>Previous Data of Agriculture and overall growth and Its impact on GDP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gricultural Revolution: Technology in Farming Productivity by Slidesgo">
  <a:themeElements>
    <a:clrScheme name="Simple Light">
      <a:dk1>
        <a:srgbClr val="2C5214"/>
      </a:dk1>
      <a:lt1>
        <a:srgbClr val="F0FFDC"/>
      </a:lt1>
      <a:dk2>
        <a:srgbClr val="377649"/>
      </a:dk2>
      <a:lt2>
        <a:srgbClr val="5F7C31"/>
      </a:lt2>
      <a:accent1>
        <a:srgbClr val="5BB374"/>
      </a:accent1>
      <a:accent2>
        <a:srgbClr val="FFFFFF"/>
      </a:accent2>
      <a:accent3>
        <a:srgbClr val="FFFFFF"/>
      </a:accent3>
      <a:accent4>
        <a:srgbClr val="FFFFFF"/>
      </a:accent4>
      <a:accent5>
        <a:srgbClr val="FFFFFF"/>
      </a:accent5>
      <a:accent6>
        <a:srgbClr val="FFFFFF"/>
      </a:accent6>
      <a:hlink>
        <a:srgbClr val="2C52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