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7" r:id="rId3"/>
    <p:sldId id="259" r:id="rId4"/>
    <p:sldId id="261" r:id="rId5"/>
    <p:sldId id="263" r:id="rId6"/>
    <p:sldId id="264" r:id="rId7"/>
    <p:sldId id="266" r:id="rId8"/>
    <p:sldId id="267" r:id="rId9"/>
    <p:sldId id="269" r:id="rId10"/>
    <p:sldId id="268" r:id="rId11"/>
    <p:sldId id="272" r:id="rId12"/>
    <p:sldId id="273" r:id="rId13"/>
    <p:sldId id="274" r:id="rId14"/>
    <p:sldId id="275" r:id="rId15"/>
    <p:sldId id="276" r:id="rId16"/>
    <p:sldId id="270" r:id="rId17"/>
    <p:sldId id="271"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81915F-C37D-431E-99D9-BD656B0F25DD}"/>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a:extLst>
              <a:ext uri="{FF2B5EF4-FFF2-40B4-BE49-F238E27FC236}">
                <a16:creationId xmlns:a16="http://schemas.microsoft.com/office/drawing/2014/main" id="{8CA52CAB-C3FC-4FC6-864A-4D2651B0E7E4}"/>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6BC9BEFC-495A-449A-8F07-CD80C1176F3F}" type="datetimeFigureOut">
              <a:rPr lang="en-IN" smtClean="0"/>
              <a:t>04-12-2021</a:t>
            </a:fld>
            <a:endParaRPr lang="en-IN" dirty="0"/>
          </a:p>
        </p:txBody>
      </p:sp>
      <p:sp>
        <p:nvSpPr>
          <p:cNvPr id="4" name="Footer Placeholder 3">
            <a:extLst>
              <a:ext uri="{FF2B5EF4-FFF2-40B4-BE49-F238E27FC236}">
                <a16:creationId xmlns:a16="http://schemas.microsoft.com/office/drawing/2014/main" id="{B6E74024-31B8-43F8-93CF-24B0CF13F38C}"/>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IN" dirty="0"/>
              <a:t>Socially Relevant Project</a:t>
            </a:r>
          </a:p>
        </p:txBody>
      </p:sp>
      <p:sp>
        <p:nvSpPr>
          <p:cNvPr id="5" name="Slide Number Placeholder 4">
            <a:extLst>
              <a:ext uri="{FF2B5EF4-FFF2-40B4-BE49-F238E27FC236}">
                <a16:creationId xmlns:a16="http://schemas.microsoft.com/office/drawing/2014/main" id="{3D78ABF1-2385-4B0D-BE8B-CF12B5531920}"/>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3B257E4-A294-4783-AB66-7CE242A8804D}" type="slidenum">
              <a:rPr lang="en-IN" smtClean="0"/>
              <a:t>‹#›</a:t>
            </a:fld>
            <a:endParaRPr lang="en-IN" dirty="0"/>
          </a:p>
        </p:txBody>
      </p:sp>
    </p:spTree>
    <p:extLst>
      <p:ext uri="{BB962C8B-B14F-4D97-AF65-F5344CB8AC3E}">
        <p14:creationId xmlns:p14="http://schemas.microsoft.com/office/powerpoint/2010/main" val="19890956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4C37742-1C27-4EF0-BC07-4188942B6133}" type="datetimeFigureOut">
              <a:rPr lang="en-IN" smtClean="0"/>
              <a:t>04-12-2021</a:t>
            </a:fld>
            <a:endParaRPr lang="en-IN"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IN" dirty="0"/>
              <a:t>Socially Relevant Project</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7AC953F-D4A3-4B1C-AA65-0F4B033B2174}" type="slidenum">
              <a:rPr lang="en-IN" smtClean="0"/>
              <a:t>‹#›</a:t>
            </a:fld>
            <a:endParaRPr lang="en-IN" dirty="0"/>
          </a:p>
        </p:txBody>
      </p:sp>
    </p:spTree>
    <p:extLst>
      <p:ext uri="{BB962C8B-B14F-4D97-AF65-F5344CB8AC3E}">
        <p14:creationId xmlns:p14="http://schemas.microsoft.com/office/powerpoint/2010/main" val="51752217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7329-3ADC-47A2-98EC-7C011367B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D863C3-CC59-47AC-A820-7A1B6D0FDBF0}"/>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4E2F9-7E88-4AC2-BC8C-CFE1B4022F13}"/>
              </a:ext>
            </a:extLst>
          </p:cNvPr>
          <p:cNvSpPr>
            <a:spLocks noGrp="1"/>
          </p:cNvSpPr>
          <p:nvPr>
            <p:ph type="dt" sz="half" idx="10"/>
          </p:nvPr>
        </p:nvSpPr>
        <p:spPr/>
        <p:txBody>
          <a:bodyPr/>
          <a:lstStyle/>
          <a:p>
            <a:fld id="{7C66358A-3E97-4EC3-AFE8-B4E2CE57A833}" type="datetime1">
              <a:rPr lang="en-IN" smtClean="0"/>
              <a:t>04-12-2021</a:t>
            </a:fld>
            <a:endParaRPr lang="en-IN" dirty="0"/>
          </a:p>
        </p:txBody>
      </p:sp>
      <p:sp>
        <p:nvSpPr>
          <p:cNvPr id="5" name="Footer Placeholder 4">
            <a:extLst>
              <a:ext uri="{FF2B5EF4-FFF2-40B4-BE49-F238E27FC236}">
                <a16:creationId xmlns:a16="http://schemas.microsoft.com/office/drawing/2014/main" id="{0A265076-A278-4851-B1CC-257F75513A99}"/>
              </a:ext>
            </a:extLst>
          </p:cNvPr>
          <p:cNvSpPr>
            <a:spLocks noGrp="1"/>
          </p:cNvSpPr>
          <p:nvPr>
            <p:ph type="ftr" sz="quarter" idx="11"/>
          </p:nvPr>
        </p:nvSpPr>
        <p:spPr/>
        <p:txBody>
          <a:bodyPr/>
          <a:lstStyle/>
          <a:p>
            <a:r>
              <a:rPr lang="en-IN" dirty="0"/>
              <a:t>Socially Relevant Project</a:t>
            </a:r>
          </a:p>
        </p:txBody>
      </p:sp>
      <p:sp>
        <p:nvSpPr>
          <p:cNvPr id="6" name="Slide Number Placeholder 5">
            <a:extLst>
              <a:ext uri="{FF2B5EF4-FFF2-40B4-BE49-F238E27FC236}">
                <a16:creationId xmlns:a16="http://schemas.microsoft.com/office/drawing/2014/main" id="{8122EB42-EFED-46FB-857D-591679C9B8F4}"/>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351642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5154-7E27-411B-B771-AD91CD31E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8C3D3-9C7D-4D62-AFFD-DCD42B6A1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136FA-BF2D-438B-9A13-B65B7A22C750}"/>
              </a:ext>
            </a:extLst>
          </p:cNvPr>
          <p:cNvSpPr>
            <a:spLocks noGrp="1"/>
          </p:cNvSpPr>
          <p:nvPr>
            <p:ph type="dt" sz="half" idx="10"/>
          </p:nvPr>
        </p:nvSpPr>
        <p:spPr/>
        <p:txBody>
          <a:bodyPr/>
          <a:lstStyle/>
          <a:p>
            <a:fld id="{B0E2CA92-332E-426A-9E5E-F76CFF33B443}" type="datetime1">
              <a:rPr lang="en-IN" smtClean="0"/>
              <a:t>04-12-2021</a:t>
            </a:fld>
            <a:endParaRPr lang="en-IN" dirty="0"/>
          </a:p>
        </p:txBody>
      </p:sp>
      <p:sp>
        <p:nvSpPr>
          <p:cNvPr id="5" name="Footer Placeholder 4">
            <a:extLst>
              <a:ext uri="{FF2B5EF4-FFF2-40B4-BE49-F238E27FC236}">
                <a16:creationId xmlns:a16="http://schemas.microsoft.com/office/drawing/2014/main" id="{4564676D-48F8-4D96-9A3A-ECA9257212A7}"/>
              </a:ext>
            </a:extLst>
          </p:cNvPr>
          <p:cNvSpPr>
            <a:spLocks noGrp="1"/>
          </p:cNvSpPr>
          <p:nvPr>
            <p:ph type="ftr" sz="quarter" idx="11"/>
          </p:nvPr>
        </p:nvSpPr>
        <p:spPr/>
        <p:txBody>
          <a:bodyPr/>
          <a:lstStyle/>
          <a:p>
            <a:r>
              <a:rPr lang="en-IN" dirty="0"/>
              <a:t>Socially Relevant Project</a:t>
            </a:r>
          </a:p>
        </p:txBody>
      </p:sp>
      <p:sp>
        <p:nvSpPr>
          <p:cNvPr id="6" name="Slide Number Placeholder 5">
            <a:extLst>
              <a:ext uri="{FF2B5EF4-FFF2-40B4-BE49-F238E27FC236}">
                <a16:creationId xmlns:a16="http://schemas.microsoft.com/office/drawing/2014/main" id="{9706E1B9-FDB5-404E-A74B-C84F4B5A4612}"/>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172862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422C0-D3EB-4D66-9688-20DDFFF691A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A8E13-7A32-4C54-9A17-B432E29E952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3A602-0CF6-4E53-8098-83AFDF3D54DA}"/>
              </a:ext>
            </a:extLst>
          </p:cNvPr>
          <p:cNvSpPr>
            <a:spLocks noGrp="1"/>
          </p:cNvSpPr>
          <p:nvPr>
            <p:ph type="dt" sz="half" idx="10"/>
          </p:nvPr>
        </p:nvSpPr>
        <p:spPr/>
        <p:txBody>
          <a:bodyPr/>
          <a:lstStyle/>
          <a:p>
            <a:fld id="{10B324EE-74BF-4934-82F9-71C3CDC77BE1}" type="datetime1">
              <a:rPr lang="en-IN" smtClean="0"/>
              <a:t>04-12-2021</a:t>
            </a:fld>
            <a:endParaRPr lang="en-IN" dirty="0"/>
          </a:p>
        </p:txBody>
      </p:sp>
      <p:sp>
        <p:nvSpPr>
          <p:cNvPr id="5" name="Footer Placeholder 4">
            <a:extLst>
              <a:ext uri="{FF2B5EF4-FFF2-40B4-BE49-F238E27FC236}">
                <a16:creationId xmlns:a16="http://schemas.microsoft.com/office/drawing/2014/main" id="{FDDA2F65-9766-4FF8-BD26-626D59D28200}"/>
              </a:ext>
            </a:extLst>
          </p:cNvPr>
          <p:cNvSpPr>
            <a:spLocks noGrp="1"/>
          </p:cNvSpPr>
          <p:nvPr>
            <p:ph type="ftr" sz="quarter" idx="11"/>
          </p:nvPr>
        </p:nvSpPr>
        <p:spPr/>
        <p:txBody>
          <a:bodyPr/>
          <a:lstStyle/>
          <a:p>
            <a:r>
              <a:rPr lang="en-IN" dirty="0"/>
              <a:t>Socially Relevant Project</a:t>
            </a:r>
          </a:p>
        </p:txBody>
      </p:sp>
      <p:sp>
        <p:nvSpPr>
          <p:cNvPr id="6" name="Slide Number Placeholder 5">
            <a:extLst>
              <a:ext uri="{FF2B5EF4-FFF2-40B4-BE49-F238E27FC236}">
                <a16:creationId xmlns:a16="http://schemas.microsoft.com/office/drawing/2014/main" id="{E3C35B20-4FF9-4FC6-8A8D-581AAB733AD9}"/>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418160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0118-BB4A-4AB4-AE11-4BE1EB8FEB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A5D840-77FA-4846-93B8-31D66E4C3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21D28-312D-4684-9E3B-2AC35A752AC9}"/>
              </a:ext>
            </a:extLst>
          </p:cNvPr>
          <p:cNvSpPr>
            <a:spLocks noGrp="1"/>
          </p:cNvSpPr>
          <p:nvPr>
            <p:ph type="dt" sz="half" idx="10"/>
          </p:nvPr>
        </p:nvSpPr>
        <p:spPr/>
        <p:txBody>
          <a:bodyPr/>
          <a:lstStyle/>
          <a:p>
            <a:fld id="{F941412A-ED28-4F94-A7F9-F82770F49DB8}" type="datetime1">
              <a:rPr lang="en-IN" smtClean="0"/>
              <a:t>04-12-2021</a:t>
            </a:fld>
            <a:endParaRPr lang="en-IN" dirty="0"/>
          </a:p>
        </p:txBody>
      </p:sp>
      <p:sp>
        <p:nvSpPr>
          <p:cNvPr id="5" name="Footer Placeholder 4">
            <a:extLst>
              <a:ext uri="{FF2B5EF4-FFF2-40B4-BE49-F238E27FC236}">
                <a16:creationId xmlns:a16="http://schemas.microsoft.com/office/drawing/2014/main" id="{5E7E212C-2D2A-42FD-A48E-7878F2DEC00A}"/>
              </a:ext>
            </a:extLst>
          </p:cNvPr>
          <p:cNvSpPr>
            <a:spLocks noGrp="1"/>
          </p:cNvSpPr>
          <p:nvPr>
            <p:ph type="ftr" sz="quarter" idx="11"/>
          </p:nvPr>
        </p:nvSpPr>
        <p:spPr/>
        <p:txBody>
          <a:bodyPr/>
          <a:lstStyle/>
          <a:p>
            <a:r>
              <a:rPr lang="en-IN" dirty="0"/>
              <a:t>Socially Relevant Project</a:t>
            </a:r>
          </a:p>
        </p:txBody>
      </p:sp>
      <p:sp>
        <p:nvSpPr>
          <p:cNvPr id="6" name="Slide Number Placeholder 5">
            <a:extLst>
              <a:ext uri="{FF2B5EF4-FFF2-40B4-BE49-F238E27FC236}">
                <a16:creationId xmlns:a16="http://schemas.microsoft.com/office/drawing/2014/main" id="{8FF2FF5E-ECE8-4BC3-A0D3-2FAF7E7F122A}"/>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326409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1C0-30B1-4D86-A3B5-C08D2C69531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558F5A-F54F-4849-BD6B-47076191FA8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1577D7-9063-4475-8358-CAD476F28D44}"/>
              </a:ext>
            </a:extLst>
          </p:cNvPr>
          <p:cNvSpPr>
            <a:spLocks noGrp="1"/>
          </p:cNvSpPr>
          <p:nvPr>
            <p:ph type="dt" sz="half" idx="10"/>
          </p:nvPr>
        </p:nvSpPr>
        <p:spPr/>
        <p:txBody>
          <a:bodyPr/>
          <a:lstStyle/>
          <a:p>
            <a:fld id="{622C4DB2-9657-44C8-884C-E2320A9E8250}" type="datetime1">
              <a:rPr lang="en-IN" smtClean="0"/>
              <a:t>04-12-2021</a:t>
            </a:fld>
            <a:endParaRPr lang="en-IN" dirty="0"/>
          </a:p>
        </p:txBody>
      </p:sp>
      <p:sp>
        <p:nvSpPr>
          <p:cNvPr id="5" name="Footer Placeholder 4">
            <a:extLst>
              <a:ext uri="{FF2B5EF4-FFF2-40B4-BE49-F238E27FC236}">
                <a16:creationId xmlns:a16="http://schemas.microsoft.com/office/drawing/2014/main" id="{8ACFDB6A-BED9-41A2-B247-EE58299D68D2}"/>
              </a:ext>
            </a:extLst>
          </p:cNvPr>
          <p:cNvSpPr>
            <a:spLocks noGrp="1"/>
          </p:cNvSpPr>
          <p:nvPr>
            <p:ph type="ftr" sz="quarter" idx="11"/>
          </p:nvPr>
        </p:nvSpPr>
        <p:spPr/>
        <p:txBody>
          <a:bodyPr/>
          <a:lstStyle/>
          <a:p>
            <a:r>
              <a:rPr lang="en-IN" dirty="0"/>
              <a:t>Socially Relevant Project</a:t>
            </a:r>
          </a:p>
        </p:txBody>
      </p:sp>
      <p:sp>
        <p:nvSpPr>
          <p:cNvPr id="6" name="Slide Number Placeholder 5">
            <a:extLst>
              <a:ext uri="{FF2B5EF4-FFF2-40B4-BE49-F238E27FC236}">
                <a16:creationId xmlns:a16="http://schemas.microsoft.com/office/drawing/2014/main" id="{678F8D56-3632-400F-AC1A-30DF91B54B2E}"/>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274741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063B-683D-4562-9C1A-5425127D8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9B6A8-A7E5-4B9A-B2A1-7522C4A553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5A9EDB-4A3A-44C7-95E6-D6BD0052CE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736561-7A6E-4A10-A075-65F0A0A93117}"/>
              </a:ext>
            </a:extLst>
          </p:cNvPr>
          <p:cNvSpPr>
            <a:spLocks noGrp="1"/>
          </p:cNvSpPr>
          <p:nvPr>
            <p:ph type="dt" sz="half" idx="10"/>
          </p:nvPr>
        </p:nvSpPr>
        <p:spPr/>
        <p:txBody>
          <a:bodyPr/>
          <a:lstStyle/>
          <a:p>
            <a:fld id="{3AD4897A-6B4E-4D12-8852-A71A451635D1}" type="datetime1">
              <a:rPr lang="en-IN" smtClean="0"/>
              <a:t>04-12-2021</a:t>
            </a:fld>
            <a:endParaRPr lang="en-IN" dirty="0"/>
          </a:p>
        </p:txBody>
      </p:sp>
      <p:sp>
        <p:nvSpPr>
          <p:cNvPr id="6" name="Footer Placeholder 5">
            <a:extLst>
              <a:ext uri="{FF2B5EF4-FFF2-40B4-BE49-F238E27FC236}">
                <a16:creationId xmlns:a16="http://schemas.microsoft.com/office/drawing/2014/main" id="{9BB100DF-5AC0-4E8C-A819-792D1B8ED41D}"/>
              </a:ext>
            </a:extLst>
          </p:cNvPr>
          <p:cNvSpPr>
            <a:spLocks noGrp="1"/>
          </p:cNvSpPr>
          <p:nvPr>
            <p:ph type="ftr" sz="quarter" idx="11"/>
          </p:nvPr>
        </p:nvSpPr>
        <p:spPr/>
        <p:txBody>
          <a:bodyPr/>
          <a:lstStyle/>
          <a:p>
            <a:r>
              <a:rPr lang="en-IN" dirty="0"/>
              <a:t>Socially Relevant Project</a:t>
            </a:r>
          </a:p>
        </p:txBody>
      </p:sp>
      <p:sp>
        <p:nvSpPr>
          <p:cNvPr id="7" name="Slide Number Placeholder 6">
            <a:extLst>
              <a:ext uri="{FF2B5EF4-FFF2-40B4-BE49-F238E27FC236}">
                <a16:creationId xmlns:a16="http://schemas.microsoft.com/office/drawing/2014/main" id="{64BD2115-56CD-4BF9-88C0-05C5F0751E6E}"/>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37550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1B5E-4BD0-4587-B4F4-7F31A4A0222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7AFEC0-3303-41F1-A58F-E205D1A82D3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98B6B-1FD2-4B30-BEFA-FEAC7E19ED0B}"/>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05D5A7-0DBF-463E-8876-1957053FE78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09B75-A410-4C69-8C22-2DA62BAF86F0}"/>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8432B2-F181-497C-8BB0-59BB1855D205}"/>
              </a:ext>
            </a:extLst>
          </p:cNvPr>
          <p:cNvSpPr>
            <a:spLocks noGrp="1"/>
          </p:cNvSpPr>
          <p:nvPr>
            <p:ph type="dt" sz="half" idx="10"/>
          </p:nvPr>
        </p:nvSpPr>
        <p:spPr/>
        <p:txBody>
          <a:bodyPr/>
          <a:lstStyle/>
          <a:p>
            <a:fld id="{EAA09927-7D77-4F01-94DE-2F658CC481A1}" type="datetime1">
              <a:rPr lang="en-IN" smtClean="0"/>
              <a:t>04-12-2021</a:t>
            </a:fld>
            <a:endParaRPr lang="en-IN" dirty="0"/>
          </a:p>
        </p:txBody>
      </p:sp>
      <p:sp>
        <p:nvSpPr>
          <p:cNvPr id="8" name="Footer Placeholder 7">
            <a:extLst>
              <a:ext uri="{FF2B5EF4-FFF2-40B4-BE49-F238E27FC236}">
                <a16:creationId xmlns:a16="http://schemas.microsoft.com/office/drawing/2014/main" id="{6BA77FB3-A240-4675-A038-DF53A482311F}"/>
              </a:ext>
            </a:extLst>
          </p:cNvPr>
          <p:cNvSpPr>
            <a:spLocks noGrp="1"/>
          </p:cNvSpPr>
          <p:nvPr>
            <p:ph type="ftr" sz="quarter" idx="11"/>
          </p:nvPr>
        </p:nvSpPr>
        <p:spPr/>
        <p:txBody>
          <a:bodyPr/>
          <a:lstStyle/>
          <a:p>
            <a:r>
              <a:rPr lang="en-IN" dirty="0"/>
              <a:t>Socially Relevant Project</a:t>
            </a:r>
          </a:p>
        </p:txBody>
      </p:sp>
      <p:sp>
        <p:nvSpPr>
          <p:cNvPr id="9" name="Slide Number Placeholder 8">
            <a:extLst>
              <a:ext uri="{FF2B5EF4-FFF2-40B4-BE49-F238E27FC236}">
                <a16:creationId xmlns:a16="http://schemas.microsoft.com/office/drawing/2014/main" id="{30FCF981-F11B-42D4-880A-B3416241B659}"/>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364185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7299-2D25-4CCA-92E8-E801C24FB8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7826DE-D650-47F1-AB91-CE546257DADA}"/>
              </a:ext>
            </a:extLst>
          </p:cNvPr>
          <p:cNvSpPr>
            <a:spLocks noGrp="1"/>
          </p:cNvSpPr>
          <p:nvPr>
            <p:ph type="dt" sz="half" idx="10"/>
          </p:nvPr>
        </p:nvSpPr>
        <p:spPr/>
        <p:txBody>
          <a:bodyPr/>
          <a:lstStyle/>
          <a:p>
            <a:fld id="{62FDFA8A-333E-4C0D-B9D1-B7E137C5FDCC}" type="datetime1">
              <a:rPr lang="en-IN" smtClean="0"/>
              <a:t>04-12-2021</a:t>
            </a:fld>
            <a:endParaRPr lang="en-IN" dirty="0"/>
          </a:p>
        </p:txBody>
      </p:sp>
      <p:sp>
        <p:nvSpPr>
          <p:cNvPr id="4" name="Footer Placeholder 3">
            <a:extLst>
              <a:ext uri="{FF2B5EF4-FFF2-40B4-BE49-F238E27FC236}">
                <a16:creationId xmlns:a16="http://schemas.microsoft.com/office/drawing/2014/main" id="{E727BFB2-EF9A-4804-B3C1-2EBFFDDD0221}"/>
              </a:ext>
            </a:extLst>
          </p:cNvPr>
          <p:cNvSpPr>
            <a:spLocks noGrp="1"/>
          </p:cNvSpPr>
          <p:nvPr>
            <p:ph type="ftr" sz="quarter" idx="11"/>
          </p:nvPr>
        </p:nvSpPr>
        <p:spPr/>
        <p:txBody>
          <a:bodyPr/>
          <a:lstStyle/>
          <a:p>
            <a:r>
              <a:rPr lang="en-IN" dirty="0"/>
              <a:t>Socially Relevant Project</a:t>
            </a:r>
          </a:p>
        </p:txBody>
      </p:sp>
      <p:sp>
        <p:nvSpPr>
          <p:cNvPr id="5" name="Slide Number Placeholder 4">
            <a:extLst>
              <a:ext uri="{FF2B5EF4-FFF2-40B4-BE49-F238E27FC236}">
                <a16:creationId xmlns:a16="http://schemas.microsoft.com/office/drawing/2014/main" id="{AD7DD4F6-6E66-47FA-9E37-DC72CD95FB11}"/>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334869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DBF61-EA54-42FD-8918-5A178AEB1C79}"/>
              </a:ext>
            </a:extLst>
          </p:cNvPr>
          <p:cNvSpPr>
            <a:spLocks noGrp="1"/>
          </p:cNvSpPr>
          <p:nvPr>
            <p:ph type="dt" sz="half" idx="10"/>
          </p:nvPr>
        </p:nvSpPr>
        <p:spPr/>
        <p:txBody>
          <a:bodyPr/>
          <a:lstStyle/>
          <a:p>
            <a:fld id="{98ACFF11-DAF7-40DE-A7E0-29C54304EAA3}" type="datetime1">
              <a:rPr lang="en-IN" smtClean="0"/>
              <a:t>04-12-2021</a:t>
            </a:fld>
            <a:endParaRPr lang="en-IN" dirty="0"/>
          </a:p>
        </p:txBody>
      </p:sp>
      <p:sp>
        <p:nvSpPr>
          <p:cNvPr id="3" name="Footer Placeholder 2">
            <a:extLst>
              <a:ext uri="{FF2B5EF4-FFF2-40B4-BE49-F238E27FC236}">
                <a16:creationId xmlns:a16="http://schemas.microsoft.com/office/drawing/2014/main" id="{41548143-EF8A-42BF-B856-EA31F836BEF3}"/>
              </a:ext>
            </a:extLst>
          </p:cNvPr>
          <p:cNvSpPr>
            <a:spLocks noGrp="1"/>
          </p:cNvSpPr>
          <p:nvPr>
            <p:ph type="ftr" sz="quarter" idx="11"/>
          </p:nvPr>
        </p:nvSpPr>
        <p:spPr/>
        <p:txBody>
          <a:bodyPr/>
          <a:lstStyle/>
          <a:p>
            <a:r>
              <a:rPr lang="en-IN" dirty="0"/>
              <a:t>Socially Relevant Project</a:t>
            </a:r>
          </a:p>
        </p:txBody>
      </p:sp>
      <p:sp>
        <p:nvSpPr>
          <p:cNvPr id="4" name="Slide Number Placeholder 3">
            <a:extLst>
              <a:ext uri="{FF2B5EF4-FFF2-40B4-BE49-F238E27FC236}">
                <a16:creationId xmlns:a16="http://schemas.microsoft.com/office/drawing/2014/main" id="{83CC5D15-1D7E-4762-9E5F-6EB4DF1EDAE8}"/>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49033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458A-3EBD-4D1A-9253-912BD598F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B3848A-3F5F-4265-A480-3D0EA100729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C7A625-49C5-433B-AF91-E63886B9D15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B1A6B-D85C-4890-9FFA-C45FF53E1F9B}"/>
              </a:ext>
            </a:extLst>
          </p:cNvPr>
          <p:cNvSpPr>
            <a:spLocks noGrp="1"/>
          </p:cNvSpPr>
          <p:nvPr>
            <p:ph type="dt" sz="half" idx="10"/>
          </p:nvPr>
        </p:nvSpPr>
        <p:spPr/>
        <p:txBody>
          <a:bodyPr/>
          <a:lstStyle/>
          <a:p>
            <a:fld id="{A8944661-A98A-48F6-AAC2-944D340F952C}" type="datetime1">
              <a:rPr lang="en-IN" smtClean="0"/>
              <a:t>04-12-2021</a:t>
            </a:fld>
            <a:endParaRPr lang="en-IN" dirty="0"/>
          </a:p>
        </p:txBody>
      </p:sp>
      <p:sp>
        <p:nvSpPr>
          <p:cNvPr id="6" name="Footer Placeholder 5">
            <a:extLst>
              <a:ext uri="{FF2B5EF4-FFF2-40B4-BE49-F238E27FC236}">
                <a16:creationId xmlns:a16="http://schemas.microsoft.com/office/drawing/2014/main" id="{F83AFBBB-31C1-4569-86D4-022709822549}"/>
              </a:ext>
            </a:extLst>
          </p:cNvPr>
          <p:cNvSpPr>
            <a:spLocks noGrp="1"/>
          </p:cNvSpPr>
          <p:nvPr>
            <p:ph type="ftr" sz="quarter" idx="11"/>
          </p:nvPr>
        </p:nvSpPr>
        <p:spPr/>
        <p:txBody>
          <a:bodyPr/>
          <a:lstStyle/>
          <a:p>
            <a:r>
              <a:rPr lang="en-IN" dirty="0"/>
              <a:t>Socially Relevant Project</a:t>
            </a:r>
          </a:p>
        </p:txBody>
      </p:sp>
      <p:sp>
        <p:nvSpPr>
          <p:cNvPr id="7" name="Slide Number Placeholder 6">
            <a:extLst>
              <a:ext uri="{FF2B5EF4-FFF2-40B4-BE49-F238E27FC236}">
                <a16:creationId xmlns:a16="http://schemas.microsoft.com/office/drawing/2014/main" id="{89F06802-0A80-48F8-AED0-EE48DF425B37}"/>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336639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868A-AE55-4231-824D-0A4A6596A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E5BC10-D3D9-4929-85F9-AAB0933CC123}"/>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dirty="0"/>
          </a:p>
        </p:txBody>
      </p:sp>
      <p:sp>
        <p:nvSpPr>
          <p:cNvPr id="4" name="Text Placeholder 3">
            <a:extLst>
              <a:ext uri="{FF2B5EF4-FFF2-40B4-BE49-F238E27FC236}">
                <a16:creationId xmlns:a16="http://schemas.microsoft.com/office/drawing/2014/main" id="{EBB62D9B-9390-49F9-869D-325D00018D0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368CB-6B98-44AC-A1B2-D19F960A5DE3}"/>
              </a:ext>
            </a:extLst>
          </p:cNvPr>
          <p:cNvSpPr>
            <a:spLocks noGrp="1"/>
          </p:cNvSpPr>
          <p:nvPr>
            <p:ph type="dt" sz="half" idx="10"/>
          </p:nvPr>
        </p:nvSpPr>
        <p:spPr/>
        <p:txBody>
          <a:bodyPr/>
          <a:lstStyle/>
          <a:p>
            <a:fld id="{626826CA-C8A4-4C20-AB01-3E47ED2E510C}" type="datetime1">
              <a:rPr lang="en-IN" smtClean="0"/>
              <a:t>04-12-2021</a:t>
            </a:fld>
            <a:endParaRPr lang="en-IN" dirty="0"/>
          </a:p>
        </p:txBody>
      </p:sp>
      <p:sp>
        <p:nvSpPr>
          <p:cNvPr id="6" name="Footer Placeholder 5">
            <a:extLst>
              <a:ext uri="{FF2B5EF4-FFF2-40B4-BE49-F238E27FC236}">
                <a16:creationId xmlns:a16="http://schemas.microsoft.com/office/drawing/2014/main" id="{141E20FA-7B2D-4F34-AC42-E346C438C58B}"/>
              </a:ext>
            </a:extLst>
          </p:cNvPr>
          <p:cNvSpPr>
            <a:spLocks noGrp="1"/>
          </p:cNvSpPr>
          <p:nvPr>
            <p:ph type="ftr" sz="quarter" idx="11"/>
          </p:nvPr>
        </p:nvSpPr>
        <p:spPr/>
        <p:txBody>
          <a:bodyPr/>
          <a:lstStyle/>
          <a:p>
            <a:r>
              <a:rPr lang="en-IN" dirty="0"/>
              <a:t>Socially Relevant Project</a:t>
            </a:r>
          </a:p>
        </p:txBody>
      </p:sp>
      <p:sp>
        <p:nvSpPr>
          <p:cNvPr id="7" name="Slide Number Placeholder 6">
            <a:extLst>
              <a:ext uri="{FF2B5EF4-FFF2-40B4-BE49-F238E27FC236}">
                <a16:creationId xmlns:a16="http://schemas.microsoft.com/office/drawing/2014/main" id="{4BD54A67-205C-4616-9E3D-6BCB923AE334}"/>
              </a:ext>
            </a:extLst>
          </p:cNvPr>
          <p:cNvSpPr>
            <a:spLocks noGrp="1"/>
          </p:cNvSpPr>
          <p:nvPr>
            <p:ph type="sldNum" sz="quarter" idx="12"/>
          </p:nvPr>
        </p:nvSpPr>
        <p:spPr/>
        <p:txBody>
          <a:bodyPr/>
          <a:lstStyle/>
          <a:p>
            <a:fld id="{744BC78B-AE7F-4BFB-AF2C-6CF5F50943BD}" type="slidenum">
              <a:rPr lang="en-IN" smtClean="0"/>
              <a:t>‹#›</a:t>
            </a:fld>
            <a:endParaRPr lang="en-IN" dirty="0"/>
          </a:p>
        </p:txBody>
      </p:sp>
    </p:spTree>
    <p:extLst>
      <p:ext uri="{BB962C8B-B14F-4D97-AF65-F5344CB8AC3E}">
        <p14:creationId xmlns:p14="http://schemas.microsoft.com/office/powerpoint/2010/main" val="240162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43DA2-9FB9-4503-A955-D0AE08AB9BA8}"/>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A9827-5A9E-4270-A259-6BDCA697D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6B209-8A0C-44BC-8537-180CD226E01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F2E97-B8D3-4D10-819B-F31B02C1B8D9}" type="datetime1">
              <a:rPr lang="en-IN" smtClean="0"/>
              <a:t>04-12-2021</a:t>
            </a:fld>
            <a:endParaRPr lang="en-IN" dirty="0"/>
          </a:p>
        </p:txBody>
      </p:sp>
      <p:sp>
        <p:nvSpPr>
          <p:cNvPr id="5" name="Footer Placeholder 4">
            <a:extLst>
              <a:ext uri="{FF2B5EF4-FFF2-40B4-BE49-F238E27FC236}">
                <a16:creationId xmlns:a16="http://schemas.microsoft.com/office/drawing/2014/main" id="{4ED0C302-B684-466B-BE66-BA09F15316C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Socially Relevant Project</a:t>
            </a:r>
          </a:p>
        </p:txBody>
      </p:sp>
      <p:sp>
        <p:nvSpPr>
          <p:cNvPr id="6" name="Slide Number Placeholder 5">
            <a:extLst>
              <a:ext uri="{FF2B5EF4-FFF2-40B4-BE49-F238E27FC236}">
                <a16:creationId xmlns:a16="http://schemas.microsoft.com/office/drawing/2014/main" id="{22EE28DD-3E14-4778-B6D3-E89875E4FFB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BC78B-AE7F-4BFB-AF2C-6CF5F50943BD}" type="slidenum">
              <a:rPr lang="en-IN" smtClean="0"/>
              <a:t>‹#›</a:t>
            </a:fld>
            <a:endParaRPr lang="en-IN" dirty="0"/>
          </a:p>
        </p:txBody>
      </p:sp>
    </p:spTree>
    <p:extLst>
      <p:ext uri="{BB962C8B-B14F-4D97-AF65-F5344CB8AC3E}">
        <p14:creationId xmlns:p14="http://schemas.microsoft.com/office/powerpoint/2010/main" val="4063303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ews.microsoft.com/on-the-issues/2019/08/08/smart-tech-blind-low-vision/" TargetMode="External"/><Relationship Id="rId2" Type="http://schemas.openxmlformats.org/officeDocument/2006/relationships/hyperlink" Target="https://github.com/20125A0511/RTIRA-Android-App" TargetMode="External"/><Relationship Id="rId1" Type="http://schemas.openxmlformats.org/officeDocument/2006/relationships/slideLayout" Target="../slideLayouts/slideLayout2.xml"/><Relationship Id="rId5" Type="http://schemas.openxmlformats.org/officeDocument/2006/relationships/hyperlink" Target="https://ieeexplore.ieee.org/document/6577195" TargetMode="External"/><Relationship Id="rId4" Type="http://schemas.openxmlformats.org/officeDocument/2006/relationships/hyperlink" Target="https://visua.com/can-visual-ai-help-visually-impaired-people%3F"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descr="Title 1">
            <a:extLst>
              <a:ext uri="{FF2B5EF4-FFF2-40B4-BE49-F238E27FC236}">
                <a16:creationId xmlns:a16="http://schemas.microsoft.com/office/drawing/2014/main" id="{F1CA28EA-F2F0-48E0-A5EF-CC415582F4FD}"/>
              </a:ext>
            </a:extLst>
          </p:cNvPr>
          <p:cNvSpPr>
            <a:spLocks noGrp="1"/>
          </p:cNvSpPr>
          <p:nvPr>
            <p:ph type="title"/>
          </p:nvPr>
        </p:nvSpPr>
        <p:spPr>
          <a:xfrm>
            <a:off x="2207568" y="46745"/>
            <a:ext cx="7324328" cy="1427560"/>
          </a:xfrm>
        </p:spPr>
        <p:txBody>
          <a:bodyPr/>
          <a:lstStyle/>
          <a:p>
            <a:pPr algn="ctr" eaLnBrk="1"/>
            <a:r>
              <a:rPr lang="en-US" altLang="en-US" sz="1500" b="1" dirty="0">
                <a:latin typeface="Times New Roman" panose="02020603050405020304" pitchFamily="18" charset="0"/>
                <a:cs typeface="Times New Roman" panose="02020603050405020304" pitchFamily="18" charset="0"/>
                <a:sym typeface="Times New Roman" panose="02020603050405020304" pitchFamily="18" charset="0"/>
              </a:rPr>
              <a:t>A Socially Relevant Project -I presentation on</a:t>
            </a:r>
            <a:br>
              <a:rPr lang="en-US" altLang="en-US" sz="1500" dirty="0">
                <a:latin typeface="Times New Roman" panose="02020603050405020304" pitchFamily="18" charset="0"/>
                <a:cs typeface="Times New Roman" panose="02020603050405020304" pitchFamily="18" charset="0"/>
                <a:sym typeface="Times New Roman" panose="02020603050405020304" pitchFamily="18" charset="0"/>
              </a:rPr>
            </a:br>
            <a:br>
              <a:rPr lang="en-US" altLang="en-US" sz="1500"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100" b="1" dirty="0">
                <a:latin typeface="Times New Roman" panose="02020603050405020304" pitchFamily="18" charset="0"/>
                <a:cs typeface="Times New Roman" panose="02020603050405020304" pitchFamily="18" charset="0"/>
                <a:sym typeface="Times New Roman" panose="02020603050405020304" pitchFamily="18" charset="0"/>
              </a:rPr>
              <a:t>REAL TIME IMAGE RECOGNITION APPLICATION</a:t>
            </a:r>
            <a:endParaRPr lang="en-US" altLang="en-US" sz="15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75" name="Rectangle 2" descr="Content Placeholder 2">
            <a:extLst>
              <a:ext uri="{FF2B5EF4-FFF2-40B4-BE49-F238E27FC236}">
                <a16:creationId xmlns:a16="http://schemas.microsoft.com/office/drawing/2014/main" id="{F5DECC30-D80B-4BF1-B20C-52809D83EA92}"/>
              </a:ext>
            </a:extLst>
          </p:cNvPr>
          <p:cNvSpPr>
            <a:spLocks noGrp="1"/>
          </p:cNvSpPr>
          <p:nvPr>
            <p:ph idx="1"/>
          </p:nvPr>
        </p:nvSpPr>
        <p:spPr>
          <a:xfrm>
            <a:off x="2423592" y="4961590"/>
            <a:ext cx="3257551" cy="1143000"/>
          </a:xfrm>
        </p:spPr>
        <p:txBody>
          <a:bodyPr/>
          <a:lstStyle/>
          <a:p>
            <a:pPr marL="0" indent="0" defTabSz="671497">
              <a:lnSpc>
                <a:spcPct val="80000"/>
              </a:lnSpc>
              <a:spcBef>
                <a:spcPts val="75"/>
              </a:spcBef>
              <a:buNone/>
            </a:pPr>
            <a:endParaRPr lang="en-US" altLang="en-US" sz="1425"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0" defTabSz="671497">
              <a:lnSpc>
                <a:spcPct val="80000"/>
              </a:lnSpc>
              <a:spcBef>
                <a:spcPts val="300"/>
              </a:spcBef>
              <a:buNone/>
            </a:pPr>
            <a:r>
              <a:rPr lang="en-US" altLang="en-US" sz="1425"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Under the guidance of		</a:t>
            </a:r>
            <a:endParaRPr lang="en-US" altLang="en-US" sz="5851"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0" defTabSz="671497">
              <a:lnSpc>
                <a:spcPct val="80000"/>
              </a:lnSpc>
              <a:spcBef>
                <a:spcPts val="300"/>
              </a:spcBef>
              <a:buNone/>
            </a:pPr>
            <a:r>
              <a:rPr lang="en-US" altLang="en-US" sz="1425"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J</a:t>
            </a:r>
            <a:r>
              <a:rPr lang="en-US" altLang="en-US" sz="1425" b="1">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.VENKATRAO</a:t>
            </a:r>
            <a:endParaRPr lang="en-US" altLang="en-US" sz="5851"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0" defTabSz="671497">
              <a:lnSpc>
                <a:spcPct val="80000"/>
              </a:lnSpc>
              <a:spcBef>
                <a:spcPts val="300"/>
              </a:spcBef>
              <a:buNone/>
            </a:pPr>
            <a:r>
              <a:rPr lang="en-US" altLang="en-US" sz="1425"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PROFESSOR</a:t>
            </a:r>
            <a:endParaRPr lang="en-US" altLang="en-US" sz="5851"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0" indent="0" defTabSz="671497">
              <a:lnSpc>
                <a:spcPct val="80000"/>
              </a:lnSpc>
              <a:spcBef>
                <a:spcPts val="300"/>
              </a:spcBef>
              <a:buNone/>
            </a:pPr>
            <a:r>
              <a:rPr lang="en-US" altLang="en-US" sz="1425"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Dept. of CSE</a:t>
            </a:r>
          </a:p>
        </p:txBody>
      </p:sp>
      <p:sp>
        <p:nvSpPr>
          <p:cNvPr id="3076" name="Text Box 3" descr="TextBox 4">
            <a:extLst>
              <a:ext uri="{FF2B5EF4-FFF2-40B4-BE49-F238E27FC236}">
                <a16:creationId xmlns:a16="http://schemas.microsoft.com/office/drawing/2014/main" id="{2B2877AA-8A2B-4632-AF93-5E0919260AA8}"/>
              </a:ext>
            </a:extLst>
          </p:cNvPr>
          <p:cNvSpPr txBox="1">
            <a:spLocks/>
          </p:cNvSpPr>
          <p:nvPr/>
        </p:nvSpPr>
        <p:spPr bwMode="auto">
          <a:xfrm>
            <a:off x="2423592" y="1747436"/>
            <a:ext cx="8496944" cy="38318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291" rIns="34291">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Presented by Batch No.: SRP-CSE-19-D-13</a:t>
            </a:r>
          </a:p>
          <a:p>
            <a:pPr eaLnBrk="1"/>
            <a:endPar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N S CHARAN	                           Roll No:20125A0511</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IN" sz="1800" b="0" i="0" u="none" strike="noStrike" baseline="0" dirty="0">
                <a:solidFill>
                  <a:srgbClr val="C10000"/>
                </a:solidFill>
                <a:latin typeface="Times New Roman" panose="02020603050405020304" pitchFamily="18" charset="0"/>
                <a:cs typeface="Times New Roman" panose="02020603050405020304" pitchFamily="18" charset="0"/>
              </a:rPr>
              <a:t>JAVALI MONIKA</a:t>
            </a:r>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Roll No:20125A0505</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VARALA SRI CHAKRI                      Roll No:19121A05R5</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SYED ASLAM		        Roll No:20125A0522</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VAKKALAGADDA SAI KIRAN        Roll No:19121A05R2</a:t>
            </a:r>
          </a:p>
          <a:p>
            <a:pPr algn="ctr" eaLnBrk="1"/>
            <a:endPar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endPar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endPar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endPar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endPar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endPar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a:r>
              <a:rPr lang="en-US" altLang="en-US" sz="15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 </a:t>
            </a:r>
          </a:p>
        </p:txBody>
      </p:sp>
      <p:pic>
        <p:nvPicPr>
          <p:cNvPr id="3077" name="Picture 4" descr="Content Placeholder 3">
            <a:extLst>
              <a:ext uri="{FF2B5EF4-FFF2-40B4-BE49-F238E27FC236}">
                <a16:creationId xmlns:a16="http://schemas.microsoft.com/office/drawing/2014/main" id="{B190EE09-A1F0-478F-B079-FD2E5EA88D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0137" y="3469673"/>
            <a:ext cx="2457451" cy="857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Text Box 5" descr="Rectangle 6">
            <a:extLst>
              <a:ext uri="{FF2B5EF4-FFF2-40B4-BE49-F238E27FC236}">
                <a16:creationId xmlns:a16="http://schemas.microsoft.com/office/drawing/2014/main" id="{716770DD-BAB7-44D7-8DA2-F38608FB7324}"/>
              </a:ext>
            </a:extLst>
          </p:cNvPr>
          <p:cNvSpPr txBox="1">
            <a:spLocks/>
          </p:cNvSpPr>
          <p:nvPr/>
        </p:nvSpPr>
        <p:spPr bwMode="auto">
          <a:xfrm>
            <a:off x="7367588" y="5184176"/>
            <a:ext cx="272653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291" rIns="34291">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500" b="1"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HOD:</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Dr. B. Narendra Kumar Rao,</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Professor &amp; Head, </a:t>
            </a:r>
          </a:p>
          <a:p>
            <a:pPr eaLnBrk="1"/>
            <a:r>
              <a:rPr lang="en-US" altLang="en-US" sz="1500" b="1"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Dept. of CSE</a:t>
            </a:r>
          </a:p>
        </p:txBody>
      </p:sp>
      <p:sp>
        <p:nvSpPr>
          <p:cNvPr id="3079" name="Text Box 6" descr="Rectangle 11">
            <a:extLst>
              <a:ext uri="{FF2B5EF4-FFF2-40B4-BE49-F238E27FC236}">
                <a16:creationId xmlns:a16="http://schemas.microsoft.com/office/drawing/2014/main" id="{C382333F-218D-4BC1-9461-5F969EF820EA}"/>
              </a:ext>
            </a:extLst>
          </p:cNvPr>
          <p:cNvSpPr txBox="1">
            <a:spLocks/>
          </p:cNvSpPr>
          <p:nvPr/>
        </p:nvSpPr>
        <p:spPr bwMode="auto">
          <a:xfrm>
            <a:off x="4235058" y="4326928"/>
            <a:ext cx="3132535"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291" rIns="34291">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1500" b="1" dirty="0">
                <a:solidFill>
                  <a:srgbClr val="00B050"/>
                </a:solidFill>
                <a:latin typeface="Times New Roman" panose="02020603050405020304" pitchFamily="18" charset="0"/>
                <a:cs typeface="Times New Roman" panose="02020603050405020304" pitchFamily="18" charset="0"/>
                <a:sym typeface="Times New Roman" panose="02020603050405020304" pitchFamily="18" charset="0"/>
              </a:rPr>
              <a:t>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9BA9-BCBF-4A8A-BF9A-A05C573924B1}"/>
              </a:ext>
            </a:extLst>
          </p:cNvPr>
          <p:cNvSpPr>
            <a:spLocks noGrp="1"/>
          </p:cNvSpPr>
          <p:nvPr>
            <p:ph type="title"/>
          </p:nvPr>
        </p:nvSpPr>
        <p:spPr>
          <a:xfrm>
            <a:off x="154756" y="84580"/>
            <a:ext cx="10515600" cy="1325563"/>
          </a:xfrm>
        </p:spPr>
        <p:txBody>
          <a:bodyPr/>
          <a:lstStyle/>
          <a:p>
            <a:r>
              <a:rPr lang="en-IN" dirty="0">
                <a:solidFill>
                  <a:srgbClr val="C00000"/>
                </a:solidFill>
              </a:rPr>
              <a:t>Design Prototype:</a:t>
            </a:r>
          </a:p>
        </p:txBody>
      </p:sp>
      <p:pic>
        <p:nvPicPr>
          <p:cNvPr id="7" name="Content Placeholder 6">
            <a:extLst>
              <a:ext uri="{FF2B5EF4-FFF2-40B4-BE49-F238E27FC236}">
                <a16:creationId xmlns:a16="http://schemas.microsoft.com/office/drawing/2014/main" id="{1D027910-19B7-421D-93CD-034C29BF4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100" y="856545"/>
            <a:ext cx="2121799" cy="4435116"/>
          </a:xfrm>
        </p:spPr>
      </p:pic>
      <p:sp>
        <p:nvSpPr>
          <p:cNvPr id="4" name="Footer Placeholder 3">
            <a:extLst>
              <a:ext uri="{FF2B5EF4-FFF2-40B4-BE49-F238E27FC236}">
                <a16:creationId xmlns:a16="http://schemas.microsoft.com/office/drawing/2014/main" id="{959696B5-5077-4ADD-BD4D-A05F7C3E25AD}"/>
              </a:ext>
            </a:extLst>
          </p:cNvPr>
          <p:cNvSpPr>
            <a:spLocks noGrp="1"/>
          </p:cNvSpPr>
          <p:nvPr>
            <p:ph type="ftr" sz="quarter" idx="11"/>
          </p:nvPr>
        </p:nvSpPr>
        <p:spPr>
          <a:xfrm>
            <a:off x="154756" y="6356352"/>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5" name="Slide Number Placeholder 4">
            <a:extLst>
              <a:ext uri="{FF2B5EF4-FFF2-40B4-BE49-F238E27FC236}">
                <a16:creationId xmlns:a16="http://schemas.microsoft.com/office/drawing/2014/main" id="{921F65D8-9536-4DCA-A56B-32DB6CC33909}"/>
              </a:ext>
            </a:extLst>
          </p:cNvPr>
          <p:cNvSpPr>
            <a:spLocks noGrp="1"/>
          </p:cNvSpPr>
          <p:nvPr>
            <p:ph type="sldNum" sz="quarter" idx="12"/>
          </p:nvPr>
        </p:nvSpPr>
        <p:spPr/>
        <p:txBody>
          <a:bodyPr/>
          <a:lstStyle/>
          <a:p>
            <a:r>
              <a:rPr lang="en-IN" dirty="0"/>
              <a:t>8</a:t>
            </a:r>
          </a:p>
        </p:txBody>
      </p:sp>
      <p:sp>
        <p:nvSpPr>
          <p:cNvPr id="8" name="TextBox 7">
            <a:extLst>
              <a:ext uri="{FF2B5EF4-FFF2-40B4-BE49-F238E27FC236}">
                <a16:creationId xmlns:a16="http://schemas.microsoft.com/office/drawing/2014/main" id="{6E293D26-92B9-4797-9BE6-68DA9C7FE505}"/>
              </a:ext>
            </a:extLst>
          </p:cNvPr>
          <p:cNvSpPr txBox="1"/>
          <p:nvPr/>
        </p:nvSpPr>
        <p:spPr>
          <a:xfrm>
            <a:off x="4353612" y="5368173"/>
            <a:ext cx="3792718" cy="369332"/>
          </a:xfrm>
          <a:prstGeom prst="rect">
            <a:avLst/>
          </a:prstGeom>
          <a:noFill/>
        </p:spPr>
        <p:txBody>
          <a:bodyPr wrap="square" rtlCol="0">
            <a:spAutoFit/>
          </a:bodyPr>
          <a:lstStyle/>
          <a:p>
            <a:r>
              <a:rPr lang="en-IN" b="1" dirty="0"/>
              <a:t>Fig: Project Application Start Screen</a:t>
            </a:r>
          </a:p>
        </p:txBody>
      </p:sp>
    </p:spTree>
    <p:extLst>
      <p:ext uri="{BB962C8B-B14F-4D97-AF65-F5344CB8AC3E}">
        <p14:creationId xmlns:p14="http://schemas.microsoft.com/office/powerpoint/2010/main" val="339311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BF87-24B5-4E0D-95E0-6EBDD2677F86}"/>
              </a:ext>
            </a:extLst>
          </p:cNvPr>
          <p:cNvSpPr>
            <a:spLocks noGrp="1"/>
          </p:cNvSpPr>
          <p:nvPr>
            <p:ph type="title"/>
          </p:nvPr>
        </p:nvSpPr>
        <p:spPr>
          <a:xfrm>
            <a:off x="168897" y="136523"/>
            <a:ext cx="10515600" cy="1325563"/>
          </a:xfrm>
        </p:spPr>
        <p:txBody>
          <a:bodyPr/>
          <a:lstStyle/>
          <a:p>
            <a:r>
              <a:rPr lang="en-IN" dirty="0">
                <a:solidFill>
                  <a:srgbClr val="FF0000"/>
                </a:solidFill>
              </a:rPr>
              <a:t>Project Implementation:</a:t>
            </a:r>
          </a:p>
        </p:txBody>
      </p:sp>
      <p:sp>
        <p:nvSpPr>
          <p:cNvPr id="3" name="Content Placeholder 2">
            <a:extLst>
              <a:ext uri="{FF2B5EF4-FFF2-40B4-BE49-F238E27FC236}">
                <a16:creationId xmlns:a16="http://schemas.microsoft.com/office/drawing/2014/main" id="{FAAE8C8F-6EB2-4DB8-87AA-E6888CC4EEB7}"/>
              </a:ext>
            </a:extLst>
          </p:cNvPr>
          <p:cNvSpPr>
            <a:spLocks noGrp="1"/>
          </p:cNvSpPr>
          <p:nvPr>
            <p:ph idx="1"/>
          </p:nvPr>
        </p:nvSpPr>
        <p:spPr>
          <a:xfrm>
            <a:off x="253738" y="1253331"/>
            <a:ext cx="10515600" cy="4351338"/>
          </a:xfrm>
        </p:spPr>
        <p:txBody>
          <a:bodyPr/>
          <a:lstStyle/>
          <a:p>
            <a:pPr marL="0" indent="0">
              <a:buNone/>
            </a:pPr>
            <a:r>
              <a:rPr lang="en-IN" dirty="0"/>
              <a:t>Step 1: Open the Application</a:t>
            </a:r>
          </a:p>
        </p:txBody>
      </p:sp>
      <p:sp>
        <p:nvSpPr>
          <p:cNvPr id="5" name="Slide Number Placeholder 4">
            <a:extLst>
              <a:ext uri="{FF2B5EF4-FFF2-40B4-BE49-F238E27FC236}">
                <a16:creationId xmlns:a16="http://schemas.microsoft.com/office/drawing/2014/main" id="{AEBADDE3-4380-48BD-9783-2466D855AE58}"/>
              </a:ext>
            </a:extLst>
          </p:cNvPr>
          <p:cNvSpPr>
            <a:spLocks noGrp="1"/>
          </p:cNvSpPr>
          <p:nvPr>
            <p:ph type="sldNum" sz="quarter" idx="12"/>
          </p:nvPr>
        </p:nvSpPr>
        <p:spPr/>
        <p:txBody>
          <a:bodyPr/>
          <a:lstStyle/>
          <a:p>
            <a:r>
              <a:rPr lang="en-IN" dirty="0"/>
              <a:t>9</a:t>
            </a:r>
          </a:p>
        </p:txBody>
      </p:sp>
      <p:sp>
        <p:nvSpPr>
          <p:cNvPr id="6" name="Footer Placeholder 4">
            <a:extLst>
              <a:ext uri="{FF2B5EF4-FFF2-40B4-BE49-F238E27FC236}">
                <a16:creationId xmlns:a16="http://schemas.microsoft.com/office/drawing/2014/main" id="{0A874140-A707-482F-81DD-46455AD818B6}"/>
              </a:ext>
            </a:extLst>
          </p:cNvPr>
          <p:cNvSpPr>
            <a:spLocks noGrp="1"/>
          </p:cNvSpPr>
          <p:nvPr>
            <p:ph type="ftr" sz="quarter" idx="11"/>
          </p:nvPr>
        </p:nvSpPr>
        <p:spPr>
          <a:xfrm>
            <a:off x="329938" y="6278577"/>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pic>
        <p:nvPicPr>
          <p:cNvPr id="8" name="Picture 7">
            <a:extLst>
              <a:ext uri="{FF2B5EF4-FFF2-40B4-BE49-F238E27FC236}">
                <a16:creationId xmlns:a16="http://schemas.microsoft.com/office/drawing/2014/main" id="{F63CAA8C-D785-4B4F-8619-533C95E20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074" y="1651327"/>
            <a:ext cx="2135654" cy="4627250"/>
          </a:xfrm>
          <a:prstGeom prst="rect">
            <a:avLst/>
          </a:prstGeom>
        </p:spPr>
      </p:pic>
      <p:pic>
        <p:nvPicPr>
          <p:cNvPr id="10" name="Picture 9">
            <a:extLst>
              <a:ext uri="{FF2B5EF4-FFF2-40B4-BE49-F238E27FC236}">
                <a16:creationId xmlns:a16="http://schemas.microsoft.com/office/drawing/2014/main" id="{5F37B32A-0917-48A8-9513-6627DB891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014" y="1848471"/>
            <a:ext cx="1953674" cy="4232961"/>
          </a:xfrm>
          <a:prstGeom prst="rect">
            <a:avLst/>
          </a:prstGeom>
        </p:spPr>
      </p:pic>
      <p:sp>
        <p:nvSpPr>
          <p:cNvPr id="11" name="Arrow: Right 10">
            <a:extLst>
              <a:ext uri="{FF2B5EF4-FFF2-40B4-BE49-F238E27FC236}">
                <a16:creationId xmlns:a16="http://schemas.microsoft.com/office/drawing/2014/main" id="{A7876EFE-1DCE-4520-8141-AC00A290F6E1}"/>
              </a:ext>
            </a:extLst>
          </p:cNvPr>
          <p:cNvSpPr/>
          <p:nvPr/>
        </p:nvSpPr>
        <p:spPr>
          <a:xfrm>
            <a:off x="5120945" y="3444121"/>
            <a:ext cx="2554664" cy="52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E0712799-6D67-42C4-A8A2-4DC62AA32F11}"/>
              </a:ext>
            </a:extLst>
          </p:cNvPr>
          <p:cNvSpPr/>
          <p:nvPr/>
        </p:nvSpPr>
        <p:spPr>
          <a:xfrm rot="6611118">
            <a:off x="2313497" y="3223110"/>
            <a:ext cx="1622708" cy="35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005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92463-03C3-41D0-BA44-7BE89025D1AE}"/>
              </a:ext>
            </a:extLst>
          </p:cNvPr>
          <p:cNvSpPr>
            <a:spLocks noGrp="1"/>
          </p:cNvSpPr>
          <p:nvPr>
            <p:ph idx="1"/>
          </p:nvPr>
        </p:nvSpPr>
        <p:spPr>
          <a:xfrm>
            <a:off x="470554" y="477591"/>
            <a:ext cx="11350657" cy="5489575"/>
          </a:xfrm>
        </p:spPr>
        <p:txBody>
          <a:bodyPr/>
          <a:lstStyle/>
          <a:p>
            <a:pPr marL="0" indent="0">
              <a:buNone/>
            </a:pPr>
            <a:r>
              <a:rPr lang="en-IN" dirty="0"/>
              <a:t>Step 2: Click on Capture Image</a:t>
            </a:r>
          </a:p>
        </p:txBody>
      </p:sp>
      <p:sp>
        <p:nvSpPr>
          <p:cNvPr id="5" name="Slide Number Placeholder 4">
            <a:extLst>
              <a:ext uri="{FF2B5EF4-FFF2-40B4-BE49-F238E27FC236}">
                <a16:creationId xmlns:a16="http://schemas.microsoft.com/office/drawing/2014/main" id="{FF710DE6-7581-48E8-8520-90F18B1145D2}"/>
              </a:ext>
            </a:extLst>
          </p:cNvPr>
          <p:cNvSpPr>
            <a:spLocks noGrp="1"/>
          </p:cNvSpPr>
          <p:nvPr>
            <p:ph type="sldNum" sz="quarter" idx="12"/>
          </p:nvPr>
        </p:nvSpPr>
        <p:spPr/>
        <p:txBody>
          <a:bodyPr/>
          <a:lstStyle/>
          <a:p>
            <a:r>
              <a:rPr lang="en-IN" dirty="0"/>
              <a:t>10</a:t>
            </a:r>
          </a:p>
        </p:txBody>
      </p:sp>
      <p:pic>
        <p:nvPicPr>
          <p:cNvPr id="9" name="Picture 8">
            <a:extLst>
              <a:ext uri="{FF2B5EF4-FFF2-40B4-BE49-F238E27FC236}">
                <a16:creationId xmlns:a16="http://schemas.microsoft.com/office/drawing/2014/main" id="{8F6C5EB1-7BA9-4B54-B888-535D69D3B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54" y="1178350"/>
            <a:ext cx="2147136" cy="4652128"/>
          </a:xfrm>
          <a:prstGeom prst="rect">
            <a:avLst/>
          </a:prstGeom>
        </p:spPr>
      </p:pic>
      <p:sp>
        <p:nvSpPr>
          <p:cNvPr id="10" name="Arrow: Right 9">
            <a:extLst>
              <a:ext uri="{FF2B5EF4-FFF2-40B4-BE49-F238E27FC236}">
                <a16:creationId xmlns:a16="http://schemas.microsoft.com/office/drawing/2014/main" id="{5709EF27-383B-4B01-84A3-D71DA1738FE5}"/>
              </a:ext>
            </a:extLst>
          </p:cNvPr>
          <p:cNvSpPr/>
          <p:nvPr/>
        </p:nvSpPr>
        <p:spPr>
          <a:xfrm rot="8442071">
            <a:off x="2255437" y="2463078"/>
            <a:ext cx="1800520" cy="320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F32437D-9CA9-4D38-A845-AE36D2F39D65}"/>
              </a:ext>
            </a:extLst>
          </p:cNvPr>
          <p:cNvSpPr/>
          <p:nvPr/>
        </p:nvSpPr>
        <p:spPr>
          <a:xfrm>
            <a:off x="4515439" y="3317542"/>
            <a:ext cx="2147136" cy="349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0DEE4502-4231-4513-B5BB-FF7CCC292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337" y="1065229"/>
            <a:ext cx="2147136" cy="4652128"/>
          </a:xfrm>
          <a:prstGeom prst="rect">
            <a:avLst/>
          </a:prstGeom>
        </p:spPr>
      </p:pic>
      <p:sp>
        <p:nvSpPr>
          <p:cNvPr id="14" name="Footer Placeholder 4">
            <a:extLst>
              <a:ext uri="{FF2B5EF4-FFF2-40B4-BE49-F238E27FC236}">
                <a16:creationId xmlns:a16="http://schemas.microsoft.com/office/drawing/2014/main" id="{754FDE60-74AD-467D-BC12-A8CD6EAF1A71}"/>
              </a:ext>
            </a:extLst>
          </p:cNvPr>
          <p:cNvSpPr>
            <a:spLocks noGrp="1"/>
          </p:cNvSpPr>
          <p:nvPr>
            <p:ph type="ftr" sz="quarter" idx="11"/>
          </p:nvPr>
        </p:nvSpPr>
        <p:spPr>
          <a:xfrm>
            <a:off x="329938" y="6278577"/>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Tree>
    <p:extLst>
      <p:ext uri="{BB962C8B-B14F-4D97-AF65-F5344CB8AC3E}">
        <p14:creationId xmlns:p14="http://schemas.microsoft.com/office/powerpoint/2010/main" val="71469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50491-9264-43DE-A21A-55576F2C3D88}"/>
              </a:ext>
            </a:extLst>
          </p:cNvPr>
          <p:cNvSpPr>
            <a:spLocks noGrp="1"/>
          </p:cNvSpPr>
          <p:nvPr>
            <p:ph idx="1"/>
          </p:nvPr>
        </p:nvSpPr>
        <p:spPr>
          <a:xfrm>
            <a:off x="405353" y="367645"/>
            <a:ext cx="10948447" cy="5809318"/>
          </a:xfrm>
        </p:spPr>
        <p:txBody>
          <a:bodyPr/>
          <a:lstStyle/>
          <a:p>
            <a:pPr marL="0" indent="0">
              <a:buNone/>
            </a:pPr>
            <a:r>
              <a:rPr lang="en-IN" dirty="0"/>
              <a:t>Step3: Give Camera Permissions to Application</a:t>
            </a:r>
          </a:p>
          <a:p>
            <a:pPr marL="0" indent="0">
              <a:buNone/>
            </a:pPr>
            <a:endParaRPr lang="en-IN" dirty="0"/>
          </a:p>
        </p:txBody>
      </p:sp>
      <p:sp>
        <p:nvSpPr>
          <p:cNvPr id="5" name="Slide Number Placeholder 4">
            <a:extLst>
              <a:ext uri="{FF2B5EF4-FFF2-40B4-BE49-F238E27FC236}">
                <a16:creationId xmlns:a16="http://schemas.microsoft.com/office/drawing/2014/main" id="{7B422FCE-4C6E-426E-B944-A57B5F0F1C01}"/>
              </a:ext>
            </a:extLst>
          </p:cNvPr>
          <p:cNvSpPr>
            <a:spLocks noGrp="1"/>
          </p:cNvSpPr>
          <p:nvPr>
            <p:ph type="sldNum" sz="quarter" idx="12"/>
          </p:nvPr>
        </p:nvSpPr>
        <p:spPr/>
        <p:txBody>
          <a:bodyPr/>
          <a:lstStyle/>
          <a:p>
            <a:r>
              <a:rPr lang="en-IN" dirty="0"/>
              <a:t>11</a:t>
            </a:r>
          </a:p>
        </p:txBody>
      </p:sp>
      <p:pic>
        <p:nvPicPr>
          <p:cNvPr id="7" name="Picture 6">
            <a:extLst>
              <a:ext uri="{FF2B5EF4-FFF2-40B4-BE49-F238E27FC236}">
                <a16:creationId xmlns:a16="http://schemas.microsoft.com/office/drawing/2014/main" id="{791ABE25-ECE0-40D5-B7D3-E7ABC384F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340" y="1140643"/>
            <a:ext cx="2184118" cy="4732256"/>
          </a:xfrm>
          <a:prstGeom prst="rect">
            <a:avLst/>
          </a:prstGeom>
        </p:spPr>
      </p:pic>
      <p:sp>
        <p:nvSpPr>
          <p:cNvPr id="8" name="Footer Placeholder 4">
            <a:extLst>
              <a:ext uri="{FF2B5EF4-FFF2-40B4-BE49-F238E27FC236}">
                <a16:creationId xmlns:a16="http://schemas.microsoft.com/office/drawing/2014/main" id="{8F3D0EBF-F14E-4F27-A099-CE35C54742ED}"/>
              </a:ext>
            </a:extLst>
          </p:cNvPr>
          <p:cNvSpPr>
            <a:spLocks noGrp="1"/>
          </p:cNvSpPr>
          <p:nvPr>
            <p:ph type="ftr" sz="quarter" idx="11"/>
          </p:nvPr>
        </p:nvSpPr>
        <p:spPr>
          <a:xfrm>
            <a:off x="329938" y="6278577"/>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9" name="Arrow: Right 8">
            <a:extLst>
              <a:ext uri="{FF2B5EF4-FFF2-40B4-BE49-F238E27FC236}">
                <a16:creationId xmlns:a16="http://schemas.microsoft.com/office/drawing/2014/main" id="{834FAE6E-80D8-414D-93CC-86D34E314619}"/>
              </a:ext>
            </a:extLst>
          </p:cNvPr>
          <p:cNvSpPr/>
          <p:nvPr/>
        </p:nvSpPr>
        <p:spPr>
          <a:xfrm rot="8606136">
            <a:off x="6542204" y="2759359"/>
            <a:ext cx="1800519"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006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57EF0-01A7-4E01-B71E-EBC37F2CD2E1}"/>
              </a:ext>
            </a:extLst>
          </p:cNvPr>
          <p:cNvSpPr>
            <a:spLocks noGrp="1"/>
          </p:cNvSpPr>
          <p:nvPr>
            <p:ph idx="1"/>
          </p:nvPr>
        </p:nvSpPr>
        <p:spPr>
          <a:xfrm>
            <a:off x="188536" y="214298"/>
            <a:ext cx="11165264" cy="5962665"/>
          </a:xfrm>
        </p:spPr>
        <p:txBody>
          <a:bodyPr/>
          <a:lstStyle/>
          <a:p>
            <a:pPr marL="0" indent="0">
              <a:buNone/>
            </a:pPr>
            <a:r>
              <a:rPr lang="en-IN" dirty="0"/>
              <a:t>Step 4:Click on Snap to Take an Picture</a:t>
            </a:r>
          </a:p>
        </p:txBody>
      </p:sp>
      <p:sp>
        <p:nvSpPr>
          <p:cNvPr id="5" name="Slide Number Placeholder 4">
            <a:extLst>
              <a:ext uri="{FF2B5EF4-FFF2-40B4-BE49-F238E27FC236}">
                <a16:creationId xmlns:a16="http://schemas.microsoft.com/office/drawing/2014/main" id="{09C6967F-EB26-407B-8B6B-DE708529601A}"/>
              </a:ext>
            </a:extLst>
          </p:cNvPr>
          <p:cNvSpPr>
            <a:spLocks noGrp="1"/>
          </p:cNvSpPr>
          <p:nvPr>
            <p:ph type="sldNum" sz="quarter" idx="12"/>
          </p:nvPr>
        </p:nvSpPr>
        <p:spPr/>
        <p:txBody>
          <a:bodyPr/>
          <a:lstStyle/>
          <a:p>
            <a:r>
              <a:rPr lang="en-IN" dirty="0"/>
              <a:t>12</a:t>
            </a:r>
          </a:p>
        </p:txBody>
      </p:sp>
      <p:sp>
        <p:nvSpPr>
          <p:cNvPr id="6" name="Footer Placeholder 4">
            <a:extLst>
              <a:ext uri="{FF2B5EF4-FFF2-40B4-BE49-F238E27FC236}">
                <a16:creationId xmlns:a16="http://schemas.microsoft.com/office/drawing/2014/main" id="{D06B17E8-2EAD-45FD-AA16-01271905FBA7}"/>
              </a:ext>
            </a:extLst>
          </p:cNvPr>
          <p:cNvSpPr>
            <a:spLocks noGrp="1"/>
          </p:cNvSpPr>
          <p:nvPr>
            <p:ph type="ftr" sz="quarter" idx="11"/>
          </p:nvPr>
        </p:nvSpPr>
        <p:spPr>
          <a:xfrm>
            <a:off x="329938" y="6278577"/>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pic>
        <p:nvPicPr>
          <p:cNvPr id="8" name="Picture 7">
            <a:extLst>
              <a:ext uri="{FF2B5EF4-FFF2-40B4-BE49-F238E27FC236}">
                <a16:creationId xmlns:a16="http://schemas.microsoft.com/office/drawing/2014/main" id="{7D90B376-8DE4-44C8-84EF-4B37E32E0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8" y="970960"/>
            <a:ext cx="2347274" cy="5085761"/>
          </a:xfrm>
          <a:prstGeom prst="rect">
            <a:avLst/>
          </a:prstGeom>
        </p:spPr>
      </p:pic>
      <p:pic>
        <p:nvPicPr>
          <p:cNvPr id="10" name="Picture 9">
            <a:extLst>
              <a:ext uri="{FF2B5EF4-FFF2-40B4-BE49-F238E27FC236}">
                <a16:creationId xmlns:a16="http://schemas.microsoft.com/office/drawing/2014/main" id="{09176526-7D1B-4B2E-9C79-5E832D261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124" y="970960"/>
            <a:ext cx="2347274" cy="5085760"/>
          </a:xfrm>
          <a:prstGeom prst="rect">
            <a:avLst/>
          </a:prstGeom>
        </p:spPr>
      </p:pic>
      <p:sp>
        <p:nvSpPr>
          <p:cNvPr id="11" name="Arrow: Right 10">
            <a:extLst>
              <a:ext uri="{FF2B5EF4-FFF2-40B4-BE49-F238E27FC236}">
                <a16:creationId xmlns:a16="http://schemas.microsoft.com/office/drawing/2014/main" id="{A02950E6-9044-421F-8AA2-A15CDCEB05F8}"/>
              </a:ext>
            </a:extLst>
          </p:cNvPr>
          <p:cNvSpPr/>
          <p:nvPr/>
        </p:nvSpPr>
        <p:spPr>
          <a:xfrm>
            <a:off x="4147794" y="3513840"/>
            <a:ext cx="2677212" cy="659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9DFC1848-EFA9-40F9-8CEC-91CADE8F8939}"/>
              </a:ext>
            </a:extLst>
          </p:cNvPr>
          <p:cNvSpPr/>
          <p:nvPr/>
        </p:nvSpPr>
        <p:spPr>
          <a:xfrm rot="7924641">
            <a:off x="538097" y="3410363"/>
            <a:ext cx="2880104" cy="471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41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61180-B93A-45A3-9A1E-7F1ACCFD8178}"/>
              </a:ext>
            </a:extLst>
          </p:cNvPr>
          <p:cNvSpPr>
            <a:spLocks noGrp="1"/>
          </p:cNvSpPr>
          <p:nvPr>
            <p:ph idx="1"/>
          </p:nvPr>
        </p:nvSpPr>
        <p:spPr>
          <a:xfrm>
            <a:off x="216816" y="136523"/>
            <a:ext cx="11136984" cy="6040440"/>
          </a:xfrm>
        </p:spPr>
        <p:txBody>
          <a:bodyPr/>
          <a:lstStyle/>
          <a:p>
            <a:pPr marL="0" indent="0">
              <a:buNone/>
            </a:pPr>
            <a:r>
              <a:rPr lang="en-IN" dirty="0"/>
              <a:t>Step 5:Click on Detect to Detect text in Image</a:t>
            </a:r>
          </a:p>
          <a:p>
            <a:pPr marL="0" indent="0">
              <a:buNone/>
            </a:pPr>
            <a:endParaRPr lang="en-IN" dirty="0"/>
          </a:p>
        </p:txBody>
      </p:sp>
      <p:sp>
        <p:nvSpPr>
          <p:cNvPr id="5" name="Slide Number Placeholder 4">
            <a:extLst>
              <a:ext uri="{FF2B5EF4-FFF2-40B4-BE49-F238E27FC236}">
                <a16:creationId xmlns:a16="http://schemas.microsoft.com/office/drawing/2014/main" id="{155F69B7-442E-4B31-9E12-70A805F29639}"/>
              </a:ext>
            </a:extLst>
          </p:cNvPr>
          <p:cNvSpPr>
            <a:spLocks noGrp="1"/>
          </p:cNvSpPr>
          <p:nvPr>
            <p:ph type="sldNum" sz="quarter" idx="12"/>
          </p:nvPr>
        </p:nvSpPr>
        <p:spPr/>
        <p:txBody>
          <a:bodyPr/>
          <a:lstStyle/>
          <a:p>
            <a:r>
              <a:rPr lang="en-IN" dirty="0"/>
              <a:t>13</a:t>
            </a:r>
          </a:p>
        </p:txBody>
      </p:sp>
      <p:sp>
        <p:nvSpPr>
          <p:cNvPr id="6" name="Footer Placeholder 4">
            <a:extLst>
              <a:ext uri="{FF2B5EF4-FFF2-40B4-BE49-F238E27FC236}">
                <a16:creationId xmlns:a16="http://schemas.microsoft.com/office/drawing/2014/main" id="{7DEBED17-8E04-4AD6-ABDF-B42EDC1621B9}"/>
              </a:ext>
            </a:extLst>
          </p:cNvPr>
          <p:cNvSpPr>
            <a:spLocks noGrp="1"/>
          </p:cNvSpPr>
          <p:nvPr>
            <p:ph type="ftr" sz="quarter" idx="11"/>
          </p:nvPr>
        </p:nvSpPr>
        <p:spPr>
          <a:xfrm>
            <a:off x="329938" y="6278577"/>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pic>
        <p:nvPicPr>
          <p:cNvPr id="8" name="Picture 7">
            <a:extLst>
              <a:ext uri="{FF2B5EF4-FFF2-40B4-BE49-F238E27FC236}">
                <a16:creationId xmlns:a16="http://schemas.microsoft.com/office/drawing/2014/main" id="{A451F7CC-6A97-46A8-BE7C-62CF19C31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8" y="816432"/>
            <a:ext cx="2411601" cy="5225136"/>
          </a:xfrm>
          <a:prstGeom prst="rect">
            <a:avLst/>
          </a:prstGeom>
        </p:spPr>
      </p:pic>
      <p:sp>
        <p:nvSpPr>
          <p:cNvPr id="9" name="Arrow: Right 8">
            <a:extLst>
              <a:ext uri="{FF2B5EF4-FFF2-40B4-BE49-F238E27FC236}">
                <a16:creationId xmlns:a16="http://schemas.microsoft.com/office/drawing/2014/main" id="{964B377E-369C-4778-BA99-4BC5347A6FC3}"/>
              </a:ext>
            </a:extLst>
          </p:cNvPr>
          <p:cNvSpPr/>
          <p:nvPr/>
        </p:nvSpPr>
        <p:spPr>
          <a:xfrm rot="7959178">
            <a:off x="1828566" y="3787689"/>
            <a:ext cx="2264097"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C51CFED-DFFB-4AF9-AF1F-D6D86C375515}"/>
              </a:ext>
            </a:extLst>
          </p:cNvPr>
          <p:cNvSpPr/>
          <p:nvPr/>
        </p:nvSpPr>
        <p:spPr>
          <a:xfrm>
            <a:off x="4534293" y="3525625"/>
            <a:ext cx="2168165" cy="612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C6266536-A1E2-4D78-81AF-23D63A1F9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853" y="816433"/>
            <a:ext cx="2411601" cy="5225135"/>
          </a:xfrm>
          <a:prstGeom prst="rect">
            <a:avLst/>
          </a:prstGeom>
        </p:spPr>
      </p:pic>
    </p:spTree>
    <p:extLst>
      <p:ext uri="{BB962C8B-B14F-4D97-AF65-F5344CB8AC3E}">
        <p14:creationId xmlns:p14="http://schemas.microsoft.com/office/powerpoint/2010/main" val="2237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AF5F-CBC7-4AC2-ACE5-53BBA5833534}"/>
              </a:ext>
            </a:extLst>
          </p:cNvPr>
          <p:cNvSpPr>
            <a:spLocks noGrp="1"/>
          </p:cNvSpPr>
          <p:nvPr>
            <p:ph type="title"/>
          </p:nvPr>
        </p:nvSpPr>
        <p:spPr/>
        <p:txBody>
          <a:bodyPr/>
          <a:lstStyle/>
          <a:p>
            <a:r>
              <a:rPr lang="en-IN" dirty="0">
                <a:solidFill>
                  <a:srgbClr val="C00000"/>
                </a:solidFill>
              </a:rPr>
              <a:t>References:</a:t>
            </a:r>
          </a:p>
        </p:txBody>
      </p:sp>
      <p:sp>
        <p:nvSpPr>
          <p:cNvPr id="3" name="Content Placeholder 2">
            <a:extLst>
              <a:ext uri="{FF2B5EF4-FFF2-40B4-BE49-F238E27FC236}">
                <a16:creationId xmlns:a16="http://schemas.microsoft.com/office/drawing/2014/main" id="{024A1475-2128-4230-9045-5BA51D566EED}"/>
              </a:ext>
            </a:extLst>
          </p:cNvPr>
          <p:cNvSpPr>
            <a:spLocks noGrp="1"/>
          </p:cNvSpPr>
          <p:nvPr>
            <p:ph idx="1"/>
          </p:nvPr>
        </p:nvSpPr>
        <p:spPr/>
        <p:txBody>
          <a:bodyPr>
            <a:normAutofit/>
          </a:bodyPr>
          <a:lstStyle/>
          <a:p>
            <a:r>
              <a:rPr lang="en-IN" sz="1600" dirty="0">
                <a:latin typeface="Verdana" panose="020B0604030504040204" pitchFamily="34" charset="0"/>
                <a:ea typeface="Verdana" panose="020B0604030504040204" pitchFamily="34" charset="0"/>
              </a:rPr>
              <a:t>Project Files and Code</a:t>
            </a:r>
            <a:r>
              <a:rPr lang="en-IN" sz="1600" dirty="0">
                <a:latin typeface="Verdana" panose="020B0604030504040204" pitchFamily="34" charset="0"/>
                <a:ea typeface="Verdana" panose="020B0604030504040204" pitchFamily="34" charset="0"/>
                <a:sym typeface="Wingdings" panose="05000000000000000000" pitchFamily="2" charset="2"/>
              </a:rPr>
              <a:t> </a:t>
            </a:r>
            <a:r>
              <a:rPr lang="en-IN" sz="1600" dirty="0" err="1">
                <a:latin typeface="Verdana" panose="020B0604030504040204" pitchFamily="34" charset="0"/>
                <a:ea typeface="Verdana" panose="020B0604030504040204" pitchFamily="34" charset="0"/>
                <a:sym typeface="Wingdings" panose="05000000000000000000" pitchFamily="2" charset="2"/>
                <a:hlinkClick r:id="rId2"/>
              </a:rPr>
              <a:t>Click_here</a:t>
            </a:r>
            <a:endParaRPr lang="en-IN" sz="1600"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hlinkClick r:id="rId3"/>
              </a:rPr>
              <a:t>https://news.microsoft.com/on-the-issues/2019/08/08/smart-tech-blind-low-vision/</a:t>
            </a:r>
            <a:endParaRPr lang="en-IN" sz="1600"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hlinkClick r:id="rId4"/>
              </a:rPr>
              <a:t>https://visua.com/can-visual-ai-help-visually-impaired-people%3F</a:t>
            </a:r>
            <a:endParaRPr lang="en-IN" sz="1600"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hlinkClick r:id="rId5"/>
              </a:rPr>
              <a:t>https://ieeexplore.ieee.org/document/6577195</a:t>
            </a:r>
            <a:endParaRPr lang="en-IN" sz="1600" dirty="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a:p>
            <a:pPr marL="0" indent="0">
              <a:buNone/>
            </a:pPr>
            <a:endParaRPr lang="en-IN" sz="1600" dirty="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p:txBody>
      </p:sp>
      <p:sp>
        <p:nvSpPr>
          <p:cNvPr id="4" name="Footer Placeholder 3">
            <a:extLst>
              <a:ext uri="{FF2B5EF4-FFF2-40B4-BE49-F238E27FC236}">
                <a16:creationId xmlns:a16="http://schemas.microsoft.com/office/drawing/2014/main" id="{BB2F06C7-4BD3-4203-B2D4-72B40349F60D}"/>
              </a:ext>
            </a:extLst>
          </p:cNvPr>
          <p:cNvSpPr>
            <a:spLocks noGrp="1"/>
          </p:cNvSpPr>
          <p:nvPr>
            <p:ph type="ftr" sz="quarter" idx="11"/>
          </p:nvPr>
        </p:nvSpPr>
        <p:spPr>
          <a:xfrm>
            <a:off x="343293" y="6176963"/>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5" name="Slide Number Placeholder 4">
            <a:extLst>
              <a:ext uri="{FF2B5EF4-FFF2-40B4-BE49-F238E27FC236}">
                <a16:creationId xmlns:a16="http://schemas.microsoft.com/office/drawing/2014/main" id="{960E9E7D-2B48-40F1-A222-330DC8C2DDB6}"/>
              </a:ext>
            </a:extLst>
          </p:cNvPr>
          <p:cNvSpPr>
            <a:spLocks noGrp="1"/>
          </p:cNvSpPr>
          <p:nvPr>
            <p:ph type="sldNum" sz="quarter" idx="12"/>
          </p:nvPr>
        </p:nvSpPr>
        <p:spPr/>
        <p:txBody>
          <a:bodyPr/>
          <a:lstStyle/>
          <a:p>
            <a:r>
              <a:rPr lang="en-IN" dirty="0"/>
              <a:t>14</a:t>
            </a:r>
          </a:p>
        </p:txBody>
      </p:sp>
    </p:spTree>
    <p:extLst>
      <p:ext uri="{BB962C8B-B14F-4D97-AF65-F5344CB8AC3E}">
        <p14:creationId xmlns:p14="http://schemas.microsoft.com/office/powerpoint/2010/main" val="164197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E79A65-6280-40C2-86A0-2AFD43A6BF59}"/>
              </a:ext>
            </a:extLst>
          </p:cNvPr>
          <p:cNvSpPr>
            <a:spLocks noGrp="1"/>
          </p:cNvSpPr>
          <p:nvPr>
            <p:ph type="ftr" sz="quarter" idx="11"/>
          </p:nvPr>
        </p:nvSpPr>
        <p:spPr>
          <a:xfrm>
            <a:off x="192463" y="6356351"/>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3" name="Slide Number Placeholder 2">
            <a:extLst>
              <a:ext uri="{FF2B5EF4-FFF2-40B4-BE49-F238E27FC236}">
                <a16:creationId xmlns:a16="http://schemas.microsoft.com/office/drawing/2014/main" id="{E005E8B6-FE27-4C7E-B4AB-F077E30F3BF7}"/>
              </a:ext>
            </a:extLst>
          </p:cNvPr>
          <p:cNvSpPr>
            <a:spLocks noGrp="1"/>
          </p:cNvSpPr>
          <p:nvPr>
            <p:ph type="sldNum" sz="quarter" idx="12"/>
          </p:nvPr>
        </p:nvSpPr>
        <p:spPr/>
        <p:txBody>
          <a:bodyPr/>
          <a:lstStyle/>
          <a:p>
            <a:r>
              <a:rPr lang="en-IN" dirty="0"/>
              <a:t>15</a:t>
            </a:r>
          </a:p>
        </p:txBody>
      </p:sp>
      <p:pic>
        <p:nvPicPr>
          <p:cNvPr id="5" name="Picture 4">
            <a:extLst>
              <a:ext uri="{FF2B5EF4-FFF2-40B4-BE49-F238E27FC236}">
                <a16:creationId xmlns:a16="http://schemas.microsoft.com/office/drawing/2014/main" id="{60438A51-1DB9-4B43-95BB-06863FBB6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480" y="552575"/>
            <a:ext cx="6317824" cy="4741999"/>
          </a:xfrm>
          <a:prstGeom prst="rect">
            <a:avLst/>
          </a:prstGeom>
        </p:spPr>
      </p:pic>
    </p:spTree>
    <p:extLst>
      <p:ext uri="{BB962C8B-B14F-4D97-AF65-F5344CB8AC3E}">
        <p14:creationId xmlns:p14="http://schemas.microsoft.com/office/powerpoint/2010/main" val="401588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A43-0861-46CC-B588-98C381E7A827}"/>
              </a:ext>
            </a:extLst>
          </p:cNvPr>
          <p:cNvSpPr>
            <a:spLocks noGrp="1"/>
          </p:cNvSpPr>
          <p:nvPr>
            <p:ph type="title"/>
          </p:nvPr>
        </p:nvSpPr>
        <p:spPr>
          <a:xfrm>
            <a:off x="517688" y="82323"/>
            <a:ext cx="10511672" cy="549273"/>
          </a:xfrm>
        </p:spPr>
        <p:txBody>
          <a:bodyPr>
            <a:normAutofit fontScale="90000"/>
          </a:bodyPr>
          <a:lstStyle/>
          <a:p>
            <a:r>
              <a:rPr lang="en-IN" dirty="0">
                <a:solidFill>
                  <a:srgbClr val="C00000"/>
                </a:solidFill>
              </a:rPr>
              <a:t>Contents:</a:t>
            </a:r>
          </a:p>
        </p:txBody>
      </p:sp>
      <p:graphicFrame>
        <p:nvGraphicFramePr>
          <p:cNvPr id="3" name="Table 3">
            <a:extLst>
              <a:ext uri="{FF2B5EF4-FFF2-40B4-BE49-F238E27FC236}">
                <a16:creationId xmlns:a16="http://schemas.microsoft.com/office/drawing/2014/main" id="{85348987-9444-40FB-B8C7-2E06A5055E44}"/>
              </a:ext>
            </a:extLst>
          </p:cNvPr>
          <p:cNvGraphicFramePr>
            <a:graphicFrameLocks noGrp="1"/>
          </p:cNvGraphicFramePr>
          <p:nvPr>
            <p:extLst>
              <p:ext uri="{D42A27DB-BD31-4B8C-83A1-F6EECF244321}">
                <p14:modId xmlns:p14="http://schemas.microsoft.com/office/powerpoint/2010/main" val="2200495504"/>
              </p:ext>
            </p:extLst>
          </p:nvPr>
        </p:nvGraphicFramePr>
        <p:xfrm>
          <a:off x="517688" y="631596"/>
          <a:ext cx="10832184" cy="5994020"/>
        </p:xfrm>
        <a:graphic>
          <a:graphicData uri="http://schemas.openxmlformats.org/drawingml/2006/table">
            <a:tbl>
              <a:tblPr firstRow="1" bandRow="1">
                <a:tableStyleId>{5C22544A-7EE6-4342-B048-85BDC9FD1C3A}</a:tableStyleId>
              </a:tblPr>
              <a:tblGrid>
                <a:gridCol w="5416092">
                  <a:extLst>
                    <a:ext uri="{9D8B030D-6E8A-4147-A177-3AD203B41FA5}">
                      <a16:colId xmlns:a16="http://schemas.microsoft.com/office/drawing/2014/main" val="1425439223"/>
                    </a:ext>
                  </a:extLst>
                </a:gridCol>
                <a:gridCol w="5416092">
                  <a:extLst>
                    <a:ext uri="{9D8B030D-6E8A-4147-A177-3AD203B41FA5}">
                      <a16:colId xmlns:a16="http://schemas.microsoft.com/office/drawing/2014/main" val="1052801765"/>
                    </a:ext>
                  </a:extLst>
                </a:gridCol>
              </a:tblGrid>
              <a:tr h="595915">
                <a:tc>
                  <a:txBody>
                    <a:bodyPr/>
                    <a:lstStyle/>
                    <a:p>
                      <a:r>
                        <a:rPr lang="en-IN" sz="1300" dirty="0"/>
                        <a:t>Topic:</a:t>
                      </a:r>
                    </a:p>
                  </a:txBody>
                  <a:tcPr/>
                </a:tc>
                <a:tc>
                  <a:txBody>
                    <a:bodyPr/>
                    <a:lstStyle/>
                    <a:p>
                      <a:r>
                        <a:rPr lang="en-IN" sz="1300" dirty="0"/>
                        <a:t>Pgno.</a:t>
                      </a:r>
                    </a:p>
                  </a:txBody>
                  <a:tcPr/>
                </a:tc>
                <a:extLst>
                  <a:ext uri="{0D108BD9-81ED-4DB2-BD59-A6C34878D82A}">
                    <a16:rowId xmlns:a16="http://schemas.microsoft.com/office/drawing/2014/main" val="3180372537"/>
                  </a:ext>
                </a:extLst>
              </a:tr>
              <a:tr h="595915">
                <a:tc>
                  <a:txBody>
                    <a:bodyPr/>
                    <a:lstStyle/>
                    <a:p>
                      <a:r>
                        <a:rPr lang="en-IN" sz="1300" dirty="0"/>
                        <a:t>PROBLEM STATEMENT</a:t>
                      </a:r>
                    </a:p>
                  </a:txBody>
                  <a:tcPr/>
                </a:tc>
                <a:tc>
                  <a:txBody>
                    <a:bodyPr/>
                    <a:lstStyle/>
                    <a:p>
                      <a:r>
                        <a:rPr lang="en-IN" sz="1300" dirty="0"/>
                        <a:t>01</a:t>
                      </a:r>
                    </a:p>
                  </a:txBody>
                  <a:tcPr/>
                </a:tc>
                <a:extLst>
                  <a:ext uri="{0D108BD9-81ED-4DB2-BD59-A6C34878D82A}">
                    <a16:rowId xmlns:a16="http://schemas.microsoft.com/office/drawing/2014/main" val="4147459068"/>
                  </a:ext>
                </a:extLst>
              </a:tr>
              <a:tr h="595915">
                <a:tc>
                  <a:txBody>
                    <a:bodyPr/>
                    <a:lstStyle/>
                    <a:p>
                      <a:r>
                        <a:rPr lang="en-IN" sz="1300" dirty="0"/>
                        <a:t>ABSTRACT</a:t>
                      </a:r>
                    </a:p>
                  </a:txBody>
                  <a:tcPr/>
                </a:tc>
                <a:tc>
                  <a:txBody>
                    <a:bodyPr/>
                    <a:lstStyle/>
                    <a:p>
                      <a:r>
                        <a:rPr lang="en-IN" sz="1300" dirty="0"/>
                        <a:t>02</a:t>
                      </a:r>
                    </a:p>
                  </a:txBody>
                  <a:tcPr/>
                </a:tc>
                <a:extLst>
                  <a:ext uri="{0D108BD9-81ED-4DB2-BD59-A6C34878D82A}">
                    <a16:rowId xmlns:a16="http://schemas.microsoft.com/office/drawing/2014/main" val="1949390480"/>
                  </a:ext>
                </a:extLst>
              </a:tr>
              <a:tr h="630785">
                <a:tc>
                  <a:txBody>
                    <a:bodyPr/>
                    <a:lstStyle/>
                    <a:p>
                      <a:r>
                        <a:rPr lang="en-IN" sz="1300" dirty="0"/>
                        <a:t>OBJECTIVE</a:t>
                      </a:r>
                    </a:p>
                  </a:txBody>
                  <a:tcPr/>
                </a:tc>
                <a:tc>
                  <a:txBody>
                    <a:bodyPr/>
                    <a:lstStyle/>
                    <a:p>
                      <a:r>
                        <a:rPr lang="en-IN" sz="1300" dirty="0"/>
                        <a:t>04</a:t>
                      </a:r>
                    </a:p>
                  </a:txBody>
                  <a:tcPr/>
                </a:tc>
                <a:extLst>
                  <a:ext uri="{0D108BD9-81ED-4DB2-BD59-A6C34878D82A}">
                    <a16:rowId xmlns:a16="http://schemas.microsoft.com/office/drawing/2014/main" val="192402127"/>
                  </a:ext>
                </a:extLst>
              </a:tr>
              <a:tr h="595915">
                <a:tc>
                  <a:txBody>
                    <a:bodyPr/>
                    <a:lstStyle/>
                    <a:p>
                      <a:r>
                        <a:rPr lang="en-IN" sz="1300" dirty="0"/>
                        <a:t>INTRODUCTION</a:t>
                      </a:r>
                    </a:p>
                  </a:txBody>
                  <a:tcPr/>
                </a:tc>
                <a:tc>
                  <a:txBody>
                    <a:bodyPr/>
                    <a:lstStyle/>
                    <a:p>
                      <a:r>
                        <a:rPr lang="en-IN" sz="1300" dirty="0"/>
                        <a:t>05</a:t>
                      </a:r>
                    </a:p>
                  </a:txBody>
                  <a:tcPr/>
                </a:tc>
                <a:extLst>
                  <a:ext uri="{0D108BD9-81ED-4DB2-BD59-A6C34878D82A}">
                    <a16:rowId xmlns:a16="http://schemas.microsoft.com/office/drawing/2014/main" val="3273120360"/>
                  </a:ext>
                </a:extLst>
              </a:tr>
              <a:tr h="595915">
                <a:tc>
                  <a:txBody>
                    <a:bodyPr/>
                    <a:lstStyle/>
                    <a:p>
                      <a:r>
                        <a:rPr lang="en-IN" sz="1300" dirty="0"/>
                        <a:t>SYSTEM REQUIREMENT</a:t>
                      </a:r>
                    </a:p>
                  </a:txBody>
                  <a:tcPr/>
                </a:tc>
                <a:tc>
                  <a:txBody>
                    <a:bodyPr/>
                    <a:lstStyle/>
                    <a:p>
                      <a:r>
                        <a:rPr lang="en-IN" sz="1300" dirty="0"/>
                        <a:t>06</a:t>
                      </a:r>
                    </a:p>
                  </a:txBody>
                  <a:tcPr/>
                </a:tc>
                <a:extLst>
                  <a:ext uri="{0D108BD9-81ED-4DB2-BD59-A6C34878D82A}">
                    <a16:rowId xmlns:a16="http://schemas.microsoft.com/office/drawing/2014/main" val="2730092045"/>
                  </a:ext>
                </a:extLst>
              </a:tr>
              <a:tr h="595915">
                <a:tc>
                  <a:txBody>
                    <a:bodyPr/>
                    <a:lstStyle/>
                    <a:p>
                      <a:r>
                        <a:rPr lang="en-IN" sz="1300" dirty="0"/>
                        <a:t>SOCIETAL APPLICATIONS</a:t>
                      </a:r>
                    </a:p>
                  </a:txBody>
                  <a:tcPr/>
                </a:tc>
                <a:tc>
                  <a:txBody>
                    <a:bodyPr/>
                    <a:lstStyle/>
                    <a:p>
                      <a:r>
                        <a:rPr lang="en-IN" sz="1300" dirty="0"/>
                        <a:t>07</a:t>
                      </a:r>
                    </a:p>
                  </a:txBody>
                  <a:tcPr/>
                </a:tc>
                <a:extLst>
                  <a:ext uri="{0D108BD9-81ED-4DB2-BD59-A6C34878D82A}">
                    <a16:rowId xmlns:a16="http://schemas.microsoft.com/office/drawing/2014/main" val="433083998"/>
                  </a:ext>
                </a:extLst>
              </a:tr>
              <a:tr h="595915">
                <a:tc>
                  <a:txBody>
                    <a:bodyPr/>
                    <a:lstStyle/>
                    <a:p>
                      <a:r>
                        <a:rPr lang="en-IN" sz="1300" dirty="0"/>
                        <a:t>DESIGN</a:t>
                      </a:r>
                    </a:p>
                  </a:txBody>
                  <a:tcPr/>
                </a:tc>
                <a:tc>
                  <a:txBody>
                    <a:bodyPr/>
                    <a:lstStyle/>
                    <a:p>
                      <a:r>
                        <a:rPr lang="en-IN" sz="1300" dirty="0"/>
                        <a:t>08</a:t>
                      </a:r>
                    </a:p>
                  </a:txBody>
                  <a:tcPr/>
                </a:tc>
                <a:extLst>
                  <a:ext uri="{0D108BD9-81ED-4DB2-BD59-A6C34878D82A}">
                    <a16:rowId xmlns:a16="http://schemas.microsoft.com/office/drawing/2014/main" val="1795588513"/>
                  </a:ext>
                </a:extLst>
              </a:tr>
              <a:tr h="59591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300" dirty="0"/>
                        <a:t>IMPLEMENTATION</a:t>
                      </a:r>
                    </a:p>
                  </a:txBody>
                  <a:tcPr/>
                </a:tc>
                <a:tc>
                  <a:txBody>
                    <a:bodyPr/>
                    <a:lstStyle/>
                    <a:p>
                      <a:r>
                        <a:rPr lang="en-IN" sz="1300" dirty="0"/>
                        <a:t>09</a:t>
                      </a:r>
                    </a:p>
                  </a:txBody>
                  <a:tcPr/>
                </a:tc>
                <a:extLst>
                  <a:ext uri="{0D108BD9-81ED-4DB2-BD59-A6C34878D82A}">
                    <a16:rowId xmlns:a16="http://schemas.microsoft.com/office/drawing/2014/main" val="4222571135"/>
                  </a:ext>
                </a:extLst>
              </a:tr>
              <a:tr h="59591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300" dirty="0"/>
                        <a:t>REFRENCES</a:t>
                      </a:r>
                    </a:p>
                  </a:txBody>
                  <a:tcPr/>
                </a:tc>
                <a:tc>
                  <a:txBody>
                    <a:bodyPr/>
                    <a:lstStyle/>
                    <a:p>
                      <a:r>
                        <a:rPr lang="en-IN" sz="1300" dirty="0"/>
                        <a:t>14</a:t>
                      </a:r>
                    </a:p>
                  </a:txBody>
                  <a:tcPr/>
                </a:tc>
                <a:extLst>
                  <a:ext uri="{0D108BD9-81ED-4DB2-BD59-A6C34878D82A}">
                    <a16:rowId xmlns:a16="http://schemas.microsoft.com/office/drawing/2014/main" val="2692186879"/>
                  </a:ext>
                </a:extLst>
              </a:tr>
            </a:tbl>
          </a:graphicData>
        </a:graphic>
      </p:graphicFrame>
    </p:spTree>
    <p:extLst>
      <p:ext uri="{BB962C8B-B14F-4D97-AF65-F5344CB8AC3E}">
        <p14:creationId xmlns:p14="http://schemas.microsoft.com/office/powerpoint/2010/main" val="264698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6F03-19B7-4B2F-8E27-E52823C4B344}"/>
              </a:ext>
            </a:extLst>
          </p:cNvPr>
          <p:cNvSpPr>
            <a:spLocks noGrp="1"/>
          </p:cNvSpPr>
          <p:nvPr>
            <p:ph type="title"/>
          </p:nvPr>
        </p:nvSpPr>
        <p:spPr>
          <a:xfrm>
            <a:off x="282019" y="223725"/>
            <a:ext cx="10515600" cy="1325563"/>
          </a:xfrm>
        </p:spPr>
        <p:txBody>
          <a:bodyPr/>
          <a:lstStyle/>
          <a:p>
            <a:r>
              <a:rPr lang="en-IN" dirty="0">
                <a:solidFill>
                  <a:srgbClr val="C00000"/>
                </a:solidFill>
              </a:rPr>
              <a:t>Problem Statement:</a:t>
            </a:r>
            <a:endParaRPr lang="en-IN" dirty="0"/>
          </a:p>
        </p:txBody>
      </p:sp>
      <p:pic>
        <p:nvPicPr>
          <p:cNvPr id="5" name="Content Placeholder 4">
            <a:extLst>
              <a:ext uri="{FF2B5EF4-FFF2-40B4-BE49-F238E27FC236}">
                <a16:creationId xmlns:a16="http://schemas.microsoft.com/office/drawing/2014/main" id="{2A32420E-97BB-4EA6-9138-2BE3D6CC367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82647" y="1825625"/>
            <a:ext cx="5827334" cy="3135834"/>
          </a:xfrm>
          <a:prstGeom prst="rect">
            <a:avLst/>
          </a:prstGeom>
        </p:spPr>
      </p:pic>
      <p:sp>
        <p:nvSpPr>
          <p:cNvPr id="6" name="Content Placeholder 2">
            <a:extLst>
              <a:ext uri="{FF2B5EF4-FFF2-40B4-BE49-F238E27FC236}">
                <a16:creationId xmlns:a16="http://schemas.microsoft.com/office/drawing/2014/main" id="{4C2AFB2A-660B-44B1-BE7E-46A4DCE66852}"/>
              </a:ext>
            </a:extLst>
          </p:cNvPr>
          <p:cNvSpPr>
            <a:spLocks noGrp="1"/>
          </p:cNvSpPr>
          <p:nvPr>
            <p:ph sz="half" idx="1"/>
          </p:nvPr>
        </p:nvSpPr>
        <p:spPr>
          <a:xfrm>
            <a:off x="94268" y="1825625"/>
            <a:ext cx="5925532" cy="4351338"/>
          </a:xfrm>
        </p:spPr>
        <p:txBody>
          <a:bodyPr>
            <a:normAutofit/>
          </a:bodyPr>
          <a:lstStyle/>
          <a:p>
            <a:pPr algn="just"/>
            <a:r>
              <a:rPr lang="en-US" sz="1600" dirty="0">
                <a:effectLst/>
                <a:latin typeface="Verdana" panose="020B0604030504040204" pitchFamily="34" charset="0"/>
                <a:ea typeface="Times New Roman" panose="02020603050405020304" pitchFamily="18" charset="0"/>
                <a:cs typeface="Times New Roman" panose="02020603050405020304" pitchFamily="18" charset="0"/>
              </a:rPr>
              <a:t>Millions of people live in this world with incapacities of understanding the environment due to visual impairment. </a:t>
            </a:r>
          </a:p>
          <a:p>
            <a:pPr algn="just"/>
            <a:r>
              <a:rPr lang="en-US" sz="1600" dirty="0">
                <a:effectLst/>
                <a:latin typeface="Verdana" panose="020B0604030504040204" pitchFamily="34" charset="0"/>
                <a:ea typeface="Times New Roman" panose="02020603050405020304" pitchFamily="18" charset="0"/>
                <a:cs typeface="Times New Roman" panose="02020603050405020304" pitchFamily="18" charset="0"/>
              </a:rPr>
              <a:t>In this project, we want to explore the possibility of using the hearing sense to understand visual objects.</a:t>
            </a:r>
          </a:p>
          <a:p>
            <a:pPr algn="just"/>
            <a:r>
              <a:rPr lang="en-US" sz="1600" dirty="0">
                <a:effectLst/>
                <a:latin typeface="Verdana" panose="020B0604030504040204" pitchFamily="34" charset="0"/>
                <a:ea typeface="Times New Roman" panose="02020603050405020304" pitchFamily="18" charset="0"/>
                <a:cs typeface="Times New Roman" panose="02020603050405020304" pitchFamily="18" charset="0"/>
              </a:rPr>
              <a:t> The sense of sight and hearing sense share a striking similarity: both visual object and audio sound can be spatially localized. </a:t>
            </a:r>
          </a:p>
        </p:txBody>
      </p:sp>
      <p:sp>
        <p:nvSpPr>
          <p:cNvPr id="7" name="Slide Number Placeholder 6">
            <a:extLst>
              <a:ext uri="{FF2B5EF4-FFF2-40B4-BE49-F238E27FC236}">
                <a16:creationId xmlns:a16="http://schemas.microsoft.com/office/drawing/2014/main" id="{3914C70A-D105-4D57-B7A3-2F0969F407AD}"/>
              </a:ext>
            </a:extLst>
          </p:cNvPr>
          <p:cNvSpPr>
            <a:spLocks noGrp="1"/>
          </p:cNvSpPr>
          <p:nvPr>
            <p:ph type="sldNum" sz="quarter" idx="12"/>
          </p:nvPr>
        </p:nvSpPr>
        <p:spPr>
          <a:xfrm>
            <a:off x="9166781" y="6384633"/>
            <a:ext cx="2743200" cy="365125"/>
          </a:xfrm>
        </p:spPr>
        <p:txBody>
          <a:bodyPr/>
          <a:lstStyle/>
          <a:p>
            <a:r>
              <a:rPr lang="en-IN" dirty="0"/>
              <a:t>1</a:t>
            </a:r>
          </a:p>
        </p:txBody>
      </p:sp>
      <p:sp>
        <p:nvSpPr>
          <p:cNvPr id="8" name="Footer Placeholder 7">
            <a:extLst>
              <a:ext uri="{FF2B5EF4-FFF2-40B4-BE49-F238E27FC236}">
                <a16:creationId xmlns:a16="http://schemas.microsoft.com/office/drawing/2014/main" id="{5A998C55-94E4-4555-A6C9-28E6573DDEE2}"/>
              </a:ext>
            </a:extLst>
          </p:cNvPr>
          <p:cNvSpPr>
            <a:spLocks noGrp="1"/>
          </p:cNvSpPr>
          <p:nvPr>
            <p:ph type="ftr" sz="quarter" idx="11"/>
          </p:nvPr>
        </p:nvSpPr>
        <p:spPr>
          <a:xfrm>
            <a:off x="282019" y="6352292"/>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Tree>
    <p:extLst>
      <p:ext uri="{BB962C8B-B14F-4D97-AF65-F5344CB8AC3E}">
        <p14:creationId xmlns:p14="http://schemas.microsoft.com/office/powerpoint/2010/main" val="25444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F7B2-8BB8-4CD0-B2E3-E12520A6A427}"/>
              </a:ext>
            </a:extLst>
          </p:cNvPr>
          <p:cNvSpPr>
            <a:spLocks noGrp="1"/>
          </p:cNvSpPr>
          <p:nvPr>
            <p:ph type="title"/>
          </p:nvPr>
        </p:nvSpPr>
        <p:spPr>
          <a:xfrm>
            <a:off x="373144" y="319733"/>
            <a:ext cx="10515600" cy="1325563"/>
          </a:xfrm>
        </p:spPr>
        <p:txBody>
          <a:bodyPr/>
          <a:lstStyle/>
          <a:p>
            <a:r>
              <a:rPr lang="en-IN" dirty="0">
                <a:solidFill>
                  <a:srgbClr val="C00000"/>
                </a:solidFill>
              </a:rPr>
              <a:t>Abstract:</a:t>
            </a:r>
          </a:p>
        </p:txBody>
      </p:sp>
      <p:sp>
        <p:nvSpPr>
          <p:cNvPr id="3" name="Content Placeholder 2">
            <a:extLst>
              <a:ext uri="{FF2B5EF4-FFF2-40B4-BE49-F238E27FC236}">
                <a16:creationId xmlns:a16="http://schemas.microsoft.com/office/drawing/2014/main" id="{99D4979F-F23E-4F30-ABC0-BE48C4D6D228}"/>
              </a:ext>
            </a:extLst>
          </p:cNvPr>
          <p:cNvSpPr>
            <a:spLocks noGrp="1"/>
          </p:cNvSpPr>
          <p:nvPr>
            <p:ph sz="half" idx="1"/>
          </p:nvPr>
        </p:nvSpPr>
        <p:spPr>
          <a:xfrm>
            <a:off x="373144" y="2005014"/>
            <a:ext cx="7330914" cy="4351338"/>
          </a:xfrm>
        </p:spPr>
        <p:txBody>
          <a:bodyPr>
            <a:normAutofit/>
          </a:bodyPr>
          <a:lstStyle/>
          <a:p>
            <a:pPr algn="just"/>
            <a:r>
              <a:rPr lang="en-US" sz="1600" dirty="0">
                <a:solidFill>
                  <a:srgbClr val="333333"/>
                </a:solidFill>
                <a:effectLst/>
                <a:latin typeface="Verdana" panose="020B0604030504040204" pitchFamily="34" charset="0"/>
                <a:ea typeface="Verdana" panose="020B0604030504040204" pitchFamily="34" charset="0"/>
                <a:cs typeface="Arial" panose="020B0604020202020204" pitchFamily="34" charset="0"/>
              </a:rPr>
              <a:t>Detecting objects in real-time and converting them into an audio output is a challenging task. </a:t>
            </a:r>
          </a:p>
          <a:p>
            <a:pPr algn="just"/>
            <a:r>
              <a:rPr lang="en-US" sz="1600" dirty="0">
                <a:solidFill>
                  <a:srgbClr val="333333"/>
                </a:solidFill>
                <a:effectLst/>
                <a:latin typeface="Verdana" panose="020B0604030504040204" pitchFamily="34" charset="0"/>
                <a:ea typeface="Verdana" panose="020B0604030504040204" pitchFamily="34" charset="0"/>
                <a:cs typeface="Arial" panose="020B0604020202020204" pitchFamily="34" charset="0"/>
              </a:rPr>
              <a:t>Recent advancement in Computer Vision has allowed the development of various real-time object detection applications. </a:t>
            </a:r>
          </a:p>
          <a:p>
            <a:pPr algn="just"/>
            <a:r>
              <a:rPr lang="en-US" sz="1600" dirty="0">
                <a:effectLst/>
                <a:latin typeface="Verdana" panose="020B0604030504040204" pitchFamily="34" charset="0"/>
                <a:ea typeface="Verdana" panose="020B0604030504040204" pitchFamily="34" charset="0"/>
                <a:cs typeface="Arial" panose="020B0604020202020204" pitchFamily="34" charset="0"/>
              </a:rPr>
              <a:t>This project tries to transform the visual world into the audio world with the potential to inform blind people objects as well as their spatial locations. Objects detected from the scene are represented by their names and converted to speech.</a:t>
            </a:r>
          </a:p>
          <a:p>
            <a:pPr algn="just"/>
            <a:r>
              <a:rPr lang="en-US" sz="1600" dirty="0">
                <a:solidFill>
                  <a:srgbClr val="333333"/>
                </a:solidFill>
                <a:effectLst/>
                <a:latin typeface="Verdana" panose="020B0604030504040204" pitchFamily="34" charset="0"/>
                <a:ea typeface="Verdana" panose="020B0604030504040204" pitchFamily="34" charset="0"/>
                <a:cs typeface="Arial" panose="020B0604020202020204" pitchFamily="34" charset="0"/>
              </a:rPr>
              <a:t>This abstract describes a simple android app that will help visually impaired people understanding their surroundings. </a:t>
            </a:r>
          </a:p>
          <a:p>
            <a:pPr algn="just"/>
            <a:r>
              <a:rPr lang="en-US" sz="1600" dirty="0">
                <a:solidFill>
                  <a:srgbClr val="333333"/>
                </a:solidFill>
                <a:effectLst/>
                <a:latin typeface="Verdana" panose="020B0604030504040204" pitchFamily="34" charset="0"/>
                <a:ea typeface="Verdana" panose="020B0604030504040204" pitchFamily="34" charset="0"/>
                <a:cs typeface="Arial" panose="020B0604020202020204" pitchFamily="34" charset="0"/>
              </a:rPr>
              <a:t>The information about the surrounding environment is captured through a phone camera where real-time object recognition is done through API. </a:t>
            </a:r>
          </a:p>
          <a:p>
            <a:pPr algn="just"/>
            <a:r>
              <a:rPr lang="en-US" sz="1600" dirty="0">
                <a:solidFill>
                  <a:srgbClr val="333333"/>
                </a:solidFill>
                <a:effectLst/>
                <a:latin typeface="Verdana" panose="020B0604030504040204" pitchFamily="34" charset="0"/>
                <a:ea typeface="Verdana" panose="020B0604030504040204" pitchFamily="34" charset="0"/>
                <a:cs typeface="Arial" panose="020B0604020202020204" pitchFamily="34" charset="0"/>
              </a:rPr>
              <a:t>The detected objects are then converted into an audio output using Android’s Text to Speech Library.</a:t>
            </a:r>
            <a:endParaRPr lang="en-IN" sz="1600" dirty="0">
              <a:effectLst/>
              <a:latin typeface="Verdana" panose="020B0604030504040204" pitchFamily="34" charset="0"/>
              <a:ea typeface="Verdana" panose="020B0604030504040204" pitchFamily="34" charset="0"/>
            </a:endParaRPr>
          </a:p>
          <a:p>
            <a:pPr algn="just"/>
            <a:endParaRPr lang="en-IN" sz="1600" dirty="0">
              <a:latin typeface="Verdana" panose="020B0604030504040204" pitchFamily="34" charset="0"/>
              <a:ea typeface="Verdana" panose="020B0604030504040204" pitchFamily="34" charset="0"/>
            </a:endParaRPr>
          </a:p>
          <a:p>
            <a:pPr algn="just"/>
            <a:endParaRPr lang="en-US" sz="1600" dirty="0">
              <a:effectLst/>
              <a:latin typeface="Verdana" panose="020B0604030504040204" pitchFamily="34" charset="0"/>
              <a:ea typeface="Verdana" panose="020B0604030504040204" pitchFamily="34" charset="0"/>
              <a:cs typeface="Arial" panose="020B0604020202020204" pitchFamily="34" charset="0"/>
            </a:endParaRPr>
          </a:p>
          <a:p>
            <a:pPr algn="just"/>
            <a:endParaRPr lang="en-IN" sz="1600" dirty="0">
              <a:effectLst/>
              <a:latin typeface="Verdana" panose="020B0604030504040204" pitchFamily="34" charset="0"/>
              <a:ea typeface="Verdana" panose="020B0604030504040204" pitchFamily="34" charset="0"/>
            </a:endParaRPr>
          </a:p>
          <a:p>
            <a:pPr algn="just"/>
            <a:endParaRPr lang="en-IN" sz="1600" dirty="0">
              <a:effectLst/>
              <a:latin typeface="Verdana" panose="020B0604030504040204" pitchFamily="34" charset="0"/>
              <a:ea typeface="Verdana" panose="020B0604030504040204" pitchFamily="34" charset="0"/>
            </a:endParaRPr>
          </a:p>
          <a:p>
            <a:pPr algn="just"/>
            <a:endParaRPr lang="en-IN" sz="1600" dirty="0">
              <a:latin typeface="Verdana" panose="020B0604030504040204" pitchFamily="34" charset="0"/>
              <a:ea typeface="Verdana" panose="020B0604030504040204" pitchFamily="34" charset="0"/>
            </a:endParaRPr>
          </a:p>
        </p:txBody>
      </p:sp>
      <p:pic>
        <p:nvPicPr>
          <p:cNvPr id="8" name="Content Placeholder 7">
            <a:extLst>
              <a:ext uri="{FF2B5EF4-FFF2-40B4-BE49-F238E27FC236}">
                <a16:creationId xmlns:a16="http://schemas.microsoft.com/office/drawing/2014/main" id="{75DC7182-B3B6-4CCE-8CAA-704D23491A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08682" y="2084259"/>
            <a:ext cx="4876800" cy="3219450"/>
          </a:xfrm>
        </p:spPr>
      </p:pic>
      <p:sp>
        <p:nvSpPr>
          <p:cNvPr id="5" name="Footer Placeholder 4">
            <a:extLst>
              <a:ext uri="{FF2B5EF4-FFF2-40B4-BE49-F238E27FC236}">
                <a16:creationId xmlns:a16="http://schemas.microsoft.com/office/drawing/2014/main" id="{AB85983C-11FF-4FE7-8A7D-DF3BBE706EE3}"/>
              </a:ext>
            </a:extLst>
          </p:cNvPr>
          <p:cNvSpPr>
            <a:spLocks noGrp="1"/>
          </p:cNvSpPr>
          <p:nvPr>
            <p:ph type="ftr" sz="quarter" idx="11"/>
          </p:nvPr>
        </p:nvSpPr>
        <p:spPr>
          <a:xfrm>
            <a:off x="373144" y="6305551"/>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6" name="Slide Number Placeholder 5">
            <a:extLst>
              <a:ext uri="{FF2B5EF4-FFF2-40B4-BE49-F238E27FC236}">
                <a16:creationId xmlns:a16="http://schemas.microsoft.com/office/drawing/2014/main" id="{7E4539B5-DCDC-4641-98A0-2F516198779D}"/>
              </a:ext>
            </a:extLst>
          </p:cNvPr>
          <p:cNvSpPr>
            <a:spLocks noGrp="1"/>
          </p:cNvSpPr>
          <p:nvPr>
            <p:ph type="sldNum" sz="quarter" idx="12"/>
          </p:nvPr>
        </p:nvSpPr>
        <p:spPr/>
        <p:txBody>
          <a:bodyPr/>
          <a:lstStyle/>
          <a:p>
            <a:r>
              <a:rPr lang="en-IN" dirty="0"/>
              <a:t>2</a:t>
            </a:r>
          </a:p>
        </p:txBody>
      </p:sp>
    </p:spTree>
    <p:extLst>
      <p:ext uri="{BB962C8B-B14F-4D97-AF65-F5344CB8AC3E}">
        <p14:creationId xmlns:p14="http://schemas.microsoft.com/office/powerpoint/2010/main" val="102158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6389-3AF1-4C06-B4E7-58C173708B31}"/>
              </a:ext>
            </a:extLst>
          </p:cNvPr>
          <p:cNvSpPr>
            <a:spLocks noGrp="1"/>
          </p:cNvSpPr>
          <p:nvPr>
            <p:ph type="title"/>
          </p:nvPr>
        </p:nvSpPr>
        <p:spPr>
          <a:xfrm>
            <a:off x="385713" y="50480"/>
            <a:ext cx="10515600" cy="1325563"/>
          </a:xfrm>
        </p:spPr>
        <p:txBody>
          <a:bodyPr/>
          <a:lstStyle/>
          <a:p>
            <a:r>
              <a:rPr lang="en-IN" dirty="0">
                <a:solidFill>
                  <a:srgbClr val="C00000"/>
                </a:solidFill>
              </a:rPr>
              <a:t>Objective:</a:t>
            </a:r>
          </a:p>
        </p:txBody>
      </p:sp>
      <p:sp>
        <p:nvSpPr>
          <p:cNvPr id="3" name="Content Placeholder 2">
            <a:extLst>
              <a:ext uri="{FF2B5EF4-FFF2-40B4-BE49-F238E27FC236}">
                <a16:creationId xmlns:a16="http://schemas.microsoft.com/office/drawing/2014/main" id="{44A47D1B-4F72-4ADB-A97B-87C9CDB7CCE6}"/>
              </a:ext>
            </a:extLst>
          </p:cNvPr>
          <p:cNvSpPr>
            <a:spLocks noGrp="1"/>
          </p:cNvSpPr>
          <p:nvPr>
            <p:ph sz="half" idx="1"/>
          </p:nvPr>
        </p:nvSpPr>
        <p:spPr>
          <a:xfrm>
            <a:off x="385713" y="1541858"/>
            <a:ext cx="7689130" cy="4351338"/>
          </a:xfrm>
        </p:spPr>
        <p:txBody>
          <a:bodyPr>
            <a:normAutofit/>
          </a:bodyPr>
          <a:lstStyle/>
          <a:p>
            <a:pPr algn="just"/>
            <a:r>
              <a:rPr lang="en-IN" sz="1600" dirty="0">
                <a:latin typeface="Verdana" panose="020B0604030504040204" pitchFamily="34" charset="0"/>
                <a:ea typeface="Verdana" panose="020B0604030504040204" pitchFamily="34" charset="0"/>
              </a:rPr>
              <a:t>The main objective by this project is to create an Android application that converts visual data into speech output.</a:t>
            </a:r>
          </a:p>
          <a:p>
            <a:pPr algn="just"/>
            <a:r>
              <a:rPr lang="en-IN" sz="1600" dirty="0">
                <a:latin typeface="Verdana" panose="020B0604030504040204" pitchFamily="34" charset="0"/>
                <a:ea typeface="Verdana" panose="020B0604030504040204" pitchFamily="34" charset="0"/>
              </a:rPr>
              <a:t>This is done by using image recognition technology and text-to-speech technology.</a:t>
            </a:r>
          </a:p>
          <a:p>
            <a:pPr algn="just"/>
            <a:r>
              <a:rPr lang="en-IN" sz="1600" dirty="0">
                <a:latin typeface="Verdana" panose="020B0604030504040204" pitchFamily="34" charset="0"/>
                <a:ea typeface="Verdana" panose="020B0604030504040204" pitchFamily="34" charset="0"/>
              </a:rPr>
              <a:t>Image is taken as an input then text or objects are identified.</a:t>
            </a:r>
          </a:p>
          <a:p>
            <a:pPr algn="just"/>
            <a:r>
              <a:rPr lang="en-IN" sz="1600" dirty="0">
                <a:latin typeface="Verdana" panose="020B0604030504040204" pitchFamily="34" charset="0"/>
                <a:ea typeface="Verdana" panose="020B0604030504040204" pitchFamily="34" charset="0"/>
              </a:rPr>
              <a:t>The final output is speech of the identified text or object.</a:t>
            </a:r>
          </a:p>
        </p:txBody>
      </p:sp>
      <p:pic>
        <p:nvPicPr>
          <p:cNvPr id="8" name="Content Placeholder 7">
            <a:extLst>
              <a:ext uri="{FF2B5EF4-FFF2-40B4-BE49-F238E27FC236}">
                <a16:creationId xmlns:a16="http://schemas.microsoft.com/office/drawing/2014/main" id="{9C503102-4318-4225-BF8C-A5FA6EB8DB9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94835" y="713262"/>
            <a:ext cx="1766880" cy="5364600"/>
          </a:xfrm>
        </p:spPr>
      </p:pic>
      <p:sp>
        <p:nvSpPr>
          <p:cNvPr id="5" name="Footer Placeholder 4">
            <a:extLst>
              <a:ext uri="{FF2B5EF4-FFF2-40B4-BE49-F238E27FC236}">
                <a16:creationId xmlns:a16="http://schemas.microsoft.com/office/drawing/2014/main" id="{8DAEFFDF-E4BF-4766-B4AC-618DE4EDE36B}"/>
              </a:ext>
            </a:extLst>
          </p:cNvPr>
          <p:cNvSpPr>
            <a:spLocks noGrp="1"/>
          </p:cNvSpPr>
          <p:nvPr>
            <p:ph type="ftr" sz="quarter" idx="11"/>
          </p:nvPr>
        </p:nvSpPr>
        <p:spPr>
          <a:xfrm>
            <a:off x="135903" y="6356352"/>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6" name="Slide Number Placeholder 5">
            <a:extLst>
              <a:ext uri="{FF2B5EF4-FFF2-40B4-BE49-F238E27FC236}">
                <a16:creationId xmlns:a16="http://schemas.microsoft.com/office/drawing/2014/main" id="{A5873845-49B7-4A60-9E4A-6B393F03488C}"/>
              </a:ext>
            </a:extLst>
          </p:cNvPr>
          <p:cNvSpPr>
            <a:spLocks noGrp="1"/>
          </p:cNvSpPr>
          <p:nvPr>
            <p:ph type="sldNum" sz="quarter" idx="12"/>
          </p:nvPr>
        </p:nvSpPr>
        <p:spPr>
          <a:xfrm>
            <a:off x="8610600" y="6356352"/>
            <a:ext cx="2743200" cy="365125"/>
          </a:xfrm>
        </p:spPr>
        <p:txBody>
          <a:bodyPr/>
          <a:lstStyle/>
          <a:p>
            <a:r>
              <a:rPr lang="en-IN" dirty="0"/>
              <a:t>3</a:t>
            </a:r>
          </a:p>
        </p:txBody>
      </p:sp>
      <p:sp>
        <p:nvSpPr>
          <p:cNvPr id="9" name="TextBox 8">
            <a:extLst>
              <a:ext uri="{FF2B5EF4-FFF2-40B4-BE49-F238E27FC236}">
                <a16:creationId xmlns:a16="http://schemas.microsoft.com/office/drawing/2014/main" id="{C16E4296-81B5-4567-875F-1FCF44EFCAA2}"/>
              </a:ext>
            </a:extLst>
          </p:cNvPr>
          <p:cNvSpPr txBox="1"/>
          <p:nvPr/>
        </p:nvSpPr>
        <p:spPr>
          <a:xfrm>
            <a:off x="8314441" y="5893196"/>
            <a:ext cx="3733014" cy="369332"/>
          </a:xfrm>
          <a:prstGeom prst="rect">
            <a:avLst/>
          </a:prstGeom>
          <a:noFill/>
        </p:spPr>
        <p:txBody>
          <a:bodyPr wrap="square" rtlCol="0">
            <a:spAutoFit/>
          </a:bodyPr>
          <a:lstStyle/>
          <a:p>
            <a:r>
              <a:rPr lang="en-IN" dirty="0"/>
              <a:t>Fig: Flow chart of proposed system</a:t>
            </a:r>
          </a:p>
        </p:txBody>
      </p:sp>
    </p:spTree>
    <p:extLst>
      <p:ext uri="{BB962C8B-B14F-4D97-AF65-F5344CB8AC3E}">
        <p14:creationId xmlns:p14="http://schemas.microsoft.com/office/powerpoint/2010/main" val="5494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01FB-66BC-431B-95E6-0B3917D9B3CD}"/>
              </a:ext>
            </a:extLst>
          </p:cNvPr>
          <p:cNvSpPr>
            <a:spLocks noGrp="1"/>
          </p:cNvSpPr>
          <p:nvPr>
            <p:ph type="title"/>
          </p:nvPr>
        </p:nvSpPr>
        <p:spPr>
          <a:xfrm>
            <a:off x="94268" y="136523"/>
            <a:ext cx="10515600" cy="1325563"/>
          </a:xfrm>
        </p:spPr>
        <p:txBody>
          <a:bodyPr/>
          <a:lstStyle/>
          <a:p>
            <a:r>
              <a:rPr lang="en-IN" dirty="0">
                <a:solidFill>
                  <a:srgbClr val="C00000"/>
                </a:solidFill>
                <a:latin typeface="Verdana" panose="020B0604030504040204" pitchFamily="34" charset="0"/>
                <a:ea typeface="Verdana" panose="020B0604030504040204" pitchFamily="34" charset="0"/>
              </a:rPr>
              <a:t>Introduction:</a:t>
            </a:r>
          </a:p>
        </p:txBody>
      </p:sp>
      <p:sp>
        <p:nvSpPr>
          <p:cNvPr id="3" name="Content Placeholder 2">
            <a:extLst>
              <a:ext uri="{FF2B5EF4-FFF2-40B4-BE49-F238E27FC236}">
                <a16:creationId xmlns:a16="http://schemas.microsoft.com/office/drawing/2014/main" id="{965DD7AF-4481-4E78-8388-E1B886653A24}"/>
              </a:ext>
            </a:extLst>
          </p:cNvPr>
          <p:cNvSpPr>
            <a:spLocks noGrp="1"/>
          </p:cNvSpPr>
          <p:nvPr>
            <p:ph sz="half" idx="1"/>
          </p:nvPr>
        </p:nvSpPr>
        <p:spPr>
          <a:xfrm>
            <a:off x="94268" y="1825625"/>
            <a:ext cx="5925532" cy="4351338"/>
          </a:xfrm>
        </p:spPr>
        <p:txBody>
          <a:bodyPr>
            <a:normAutofit/>
          </a:bodyPr>
          <a:lstStyle/>
          <a:p>
            <a:pPr algn="just"/>
            <a:r>
              <a:rPr lang="en-US" sz="1600" dirty="0">
                <a:effectLst/>
                <a:latin typeface="Verdana" panose="020B0604030504040204" pitchFamily="34" charset="0"/>
                <a:ea typeface="Verdana" panose="020B0604030504040204" pitchFamily="34" charset="0"/>
              </a:rPr>
              <a:t>Millions of people live in this world with incapacities of understanding the environment due to visual impairment. </a:t>
            </a:r>
          </a:p>
          <a:p>
            <a:pPr algn="just"/>
            <a:r>
              <a:rPr lang="en-US" sz="1600" dirty="0">
                <a:effectLst/>
                <a:latin typeface="Verdana" panose="020B0604030504040204" pitchFamily="34" charset="0"/>
                <a:ea typeface="Verdana" panose="020B0604030504040204" pitchFamily="34" charset="0"/>
              </a:rPr>
              <a:t>Although they can develop alternative approaches to deal with daily routines, they also suffer from certain navigation difficulties as well as social awkwardness. </a:t>
            </a:r>
          </a:p>
          <a:p>
            <a:pPr algn="just"/>
            <a:r>
              <a:rPr lang="en-US" sz="1600" dirty="0">
                <a:effectLst/>
                <a:latin typeface="Verdana" panose="020B0604030504040204" pitchFamily="34" charset="0"/>
                <a:ea typeface="Verdana" panose="020B0604030504040204" pitchFamily="34" charset="0"/>
              </a:rPr>
              <a:t>For example, it is very difficult for them to find a particular room in an unfamiliar environment. And blind and visually impaired people find it difficult to know whether a person is talking to them or someone else during a conversation. </a:t>
            </a:r>
          </a:p>
          <a:p>
            <a:pPr algn="just"/>
            <a:r>
              <a:rPr lang="en-US" sz="1600" dirty="0">
                <a:effectLst/>
                <a:latin typeface="Verdana" panose="020B0604030504040204" pitchFamily="34" charset="0"/>
                <a:ea typeface="Verdana" panose="020B0604030504040204" pitchFamily="34" charset="0"/>
              </a:rPr>
              <a:t>Computer vision technologies, especially the deep convolutional neural network, have been rapidly developed in recent years. </a:t>
            </a:r>
            <a:endParaRPr lang="en-IN" sz="1600" dirty="0">
              <a:effectLst/>
              <a:latin typeface="Verdana" panose="020B0604030504040204" pitchFamily="34" charset="0"/>
              <a:ea typeface="Verdana" panose="020B0604030504040204" pitchFamily="34" charset="0"/>
            </a:endParaRPr>
          </a:p>
          <a:p>
            <a:pPr algn="just"/>
            <a:endParaRPr lang="en-IN" sz="1600" dirty="0">
              <a:effectLst/>
              <a:latin typeface="Verdana" panose="020B0604030504040204" pitchFamily="34" charset="0"/>
              <a:ea typeface="Verdana" panose="020B0604030504040204" pitchFamily="34" charset="0"/>
            </a:endParaRPr>
          </a:p>
          <a:p>
            <a:pPr algn="just"/>
            <a:endParaRPr lang="en-IN" sz="1600" dirty="0">
              <a:latin typeface="Verdana" panose="020B0604030504040204" pitchFamily="34" charset="0"/>
              <a:ea typeface="Verdana" panose="020B0604030504040204" pitchFamily="34" charset="0"/>
            </a:endParaRPr>
          </a:p>
        </p:txBody>
      </p:sp>
      <p:pic>
        <p:nvPicPr>
          <p:cNvPr id="8" name="Content Placeholder 7">
            <a:extLst>
              <a:ext uri="{FF2B5EF4-FFF2-40B4-BE49-F238E27FC236}">
                <a16:creationId xmlns:a16="http://schemas.microsoft.com/office/drawing/2014/main" id="{CFAA6C33-EE68-4D9E-B55D-030DFBBDCB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2245" y="1690690"/>
            <a:ext cx="4876800" cy="3219450"/>
          </a:xfrm>
        </p:spPr>
      </p:pic>
      <p:sp>
        <p:nvSpPr>
          <p:cNvPr id="5" name="Footer Placeholder 4">
            <a:extLst>
              <a:ext uri="{FF2B5EF4-FFF2-40B4-BE49-F238E27FC236}">
                <a16:creationId xmlns:a16="http://schemas.microsoft.com/office/drawing/2014/main" id="{E8F0B1BA-23AE-4714-98A7-3331192E1F3F}"/>
              </a:ext>
            </a:extLst>
          </p:cNvPr>
          <p:cNvSpPr>
            <a:spLocks noGrp="1"/>
          </p:cNvSpPr>
          <p:nvPr>
            <p:ph type="ftr" sz="quarter" idx="11"/>
          </p:nvPr>
        </p:nvSpPr>
        <p:spPr>
          <a:xfrm>
            <a:off x="94268" y="6349611"/>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6" name="Slide Number Placeholder 5">
            <a:extLst>
              <a:ext uri="{FF2B5EF4-FFF2-40B4-BE49-F238E27FC236}">
                <a16:creationId xmlns:a16="http://schemas.microsoft.com/office/drawing/2014/main" id="{0955A0C1-A1E5-4EC2-9733-7A5606A05ACB}"/>
              </a:ext>
            </a:extLst>
          </p:cNvPr>
          <p:cNvSpPr>
            <a:spLocks noGrp="1"/>
          </p:cNvSpPr>
          <p:nvPr>
            <p:ph type="sldNum" sz="quarter" idx="12"/>
          </p:nvPr>
        </p:nvSpPr>
        <p:spPr/>
        <p:txBody>
          <a:bodyPr/>
          <a:lstStyle/>
          <a:p>
            <a:r>
              <a:rPr lang="en-IN" dirty="0"/>
              <a:t>4</a:t>
            </a:r>
          </a:p>
        </p:txBody>
      </p:sp>
    </p:spTree>
    <p:extLst>
      <p:ext uri="{BB962C8B-B14F-4D97-AF65-F5344CB8AC3E}">
        <p14:creationId xmlns:p14="http://schemas.microsoft.com/office/powerpoint/2010/main" val="15390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DE16D-534F-4CC0-B872-441FB8AF8EBE}"/>
              </a:ext>
            </a:extLst>
          </p:cNvPr>
          <p:cNvSpPr>
            <a:spLocks noGrp="1"/>
          </p:cNvSpPr>
          <p:nvPr>
            <p:ph sz="half" idx="1"/>
          </p:nvPr>
        </p:nvSpPr>
        <p:spPr>
          <a:xfrm>
            <a:off x="339365" y="1089849"/>
            <a:ext cx="5756635" cy="5631628"/>
          </a:xfrm>
        </p:spPr>
        <p:txBody>
          <a:bodyPr/>
          <a:lstStyle/>
          <a:p>
            <a:pPr algn="just"/>
            <a:r>
              <a:rPr lang="en-US" sz="1800" dirty="0">
                <a:effectLst/>
                <a:latin typeface="Verdana" panose="020B0604030504040204" pitchFamily="34" charset="0"/>
                <a:ea typeface="Times New Roman" panose="02020603050405020304" pitchFamily="18" charset="0"/>
                <a:cs typeface="Times New Roman" panose="02020603050405020304" pitchFamily="18" charset="0"/>
              </a:rPr>
              <a:t>It is promising to use the state-of-art computer vision techniques to help people with vision loss. </a:t>
            </a:r>
          </a:p>
          <a:p>
            <a:pPr algn="just"/>
            <a:r>
              <a:rPr lang="en-US" sz="1800" dirty="0">
                <a:effectLst/>
                <a:latin typeface="Verdana" panose="020B0604030504040204" pitchFamily="34" charset="0"/>
                <a:ea typeface="Times New Roman" panose="02020603050405020304" pitchFamily="18" charset="0"/>
              </a:rPr>
              <a:t>It is not often realized by many people that we are capable at identifying the spatial location of a sound source just by hearing it with two ears.</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pic>
        <p:nvPicPr>
          <p:cNvPr id="8" name="Content Placeholder 7">
            <a:extLst>
              <a:ext uri="{FF2B5EF4-FFF2-40B4-BE49-F238E27FC236}">
                <a16:creationId xmlns:a16="http://schemas.microsoft.com/office/drawing/2014/main" id="{62DD8905-B154-4A41-9FCE-DCEDAFD303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4896" y="1089849"/>
            <a:ext cx="5181600" cy="2880106"/>
          </a:xfrm>
        </p:spPr>
      </p:pic>
      <p:sp>
        <p:nvSpPr>
          <p:cNvPr id="5" name="Footer Placeholder 4">
            <a:extLst>
              <a:ext uri="{FF2B5EF4-FFF2-40B4-BE49-F238E27FC236}">
                <a16:creationId xmlns:a16="http://schemas.microsoft.com/office/drawing/2014/main" id="{F37C1EF7-C60E-491F-A75D-BDC483F5F9C7}"/>
              </a:ext>
            </a:extLst>
          </p:cNvPr>
          <p:cNvSpPr>
            <a:spLocks noGrp="1"/>
          </p:cNvSpPr>
          <p:nvPr>
            <p:ph type="ftr" sz="quarter" idx="11"/>
          </p:nvPr>
        </p:nvSpPr>
        <p:spPr>
          <a:xfrm>
            <a:off x="339365" y="6321331"/>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6" name="Slide Number Placeholder 5">
            <a:extLst>
              <a:ext uri="{FF2B5EF4-FFF2-40B4-BE49-F238E27FC236}">
                <a16:creationId xmlns:a16="http://schemas.microsoft.com/office/drawing/2014/main" id="{43C57644-281E-462B-8551-F8BB3BBDA0F4}"/>
              </a:ext>
            </a:extLst>
          </p:cNvPr>
          <p:cNvSpPr>
            <a:spLocks noGrp="1"/>
          </p:cNvSpPr>
          <p:nvPr>
            <p:ph type="sldNum" sz="quarter" idx="12"/>
          </p:nvPr>
        </p:nvSpPr>
        <p:spPr/>
        <p:txBody>
          <a:bodyPr/>
          <a:lstStyle/>
          <a:p>
            <a:r>
              <a:rPr lang="en-IN" dirty="0"/>
              <a:t>5</a:t>
            </a:r>
          </a:p>
        </p:txBody>
      </p:sp>
    </p:spTree>
    <p:extLst>
      <p:ext uri="{BB962C8B-B14F-4D97-AF65-F5344CB8AC3E}">
        <p14:creationId xmlns:p14="http://schemas.microsoft.com/office/powerpoint/2010/main" val="53756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FCEF-21CB-4C7C-987F-1CFFA71F3F45}"/>
              </a:ext>
            </a:extLst>
          </p:cNvPr>
          <p:cNvSpPr>
            <a:spLocks noGrp="1"/>
          </p:cNvSpPr>
          <p:nvPr>
            <p:ph type="title"/>
          </p:nvPr>
        </p:nvSpPr>
        <p:spPr>
          <a:xfrm>
            <a:off x="395140" y="252005"/>
            <a:ext cx="10515600" cy="1325563"/>
          </a:xfrm>
        </p:spPr>
        <p:txBody>
          <a:bodyPr/>
          <a:lstStyle/>
          <a:p>
            <a:r>
              <a:rPr lang="en-IN" dirty="0">
                <a:solidFill>
                  <a:srgbClr val="C00000"/>
                </a:solidFill>
                <a:latin typeface="Verdana" panose="020B0604030504040204" pitchFamily="34" charset="0"/>
                <a:ea typeface="Verdana" panose="020B0604030504040204" pitchFamily="34" charset="0"/>
              </a:rPr>
              <a:t>System Requirements:</a:t>
            </a:r>
          </a:p>
        </p:txBody>
      </p:sp>
      <p:sp>
        <p:nvSpPr>
          <p:cNvPr id="3" name="Content Placeholder 2">
            <a:extLst>
              <a:ext uri="{FF2B5EF4-FFF2-40B4-BE49-F238E27FC236}">
                <a16:creationId xmlns:a16="http://schemas.microsoft.com/office/drawing/2014/main" id="{9EC28613-AC80-4835-89D8-8977840E61A2}"/>
              </a:ext>
            </a:extLst>
          </p:cNvPr>
          <p:cNvSpPr>
            <a:spLocks noGrp="1"/>
          </p:cNvSpPr>
          <p:nvPr>
            <p:ph sz="half" idx="1"/>
          </p:nvPr>
        </p:nvSpPr>
        <p:spPr>
          <a:xfrm>
            <a:off x="395140" y="1825625"/>
            <a:ext cx="5700860" cy="4351338"/>
          </a:xfrm>
        </p:spPr>
        <p:txBody>
          <a:bodyPr>
            <a:normAutofit/>
          </a:bodyPr>
          <a:lstStyle/>
          <a:p>
            <a:pPr algn="just"/>
            <a:r>
              <a:rPr lang="en-US" altLang="en-US" sz="1600" dirty="0">
                <a:latin typeface="Verdana" panose="020B0604030504040204" pitchFamily="34" charset="0"/>
                <a:ea typeface="Verdana" panose="020B0604030504040204" pitchFamily="34" charset="0"/>
              </a:rPr>
              <a:t>Android Mobile with Camera :  A </a:t>
            </a:r>
            <a:r>
              <a:rPr lang="en-US" altLang="en-US" sz="1600" b="1" dirty="0">
                <a:latin typeface="Verdana" panose="020B0604030504040204" pitchFamily="34" charset="0"/>
                <a:ea typeface="Verdana" panose="020B0604030504040204" pitchFamily="34" charset="0"/>
              </a:rPr>
              <a:t>camera phone</a:t>
            </a:r>
            <a:r>
              <a:rPr lang="en-US" altLang="en-US" sz="1600" dirty="0">
                <a:latin typeface="Verdana" panose="020B0604030504040204" pitchFamily="34" charset="0"/>
                <a:ea typeface="Verdana" panose="020B0604030504040204" pitchFamily="34" charset="0"/>
              </a:rPr>
              <a:t> is a mobile phone which is able to capture photographs and often record video using one or more built-in digital cameras. It can also send the resulting image wirelessly and conveniently. </a:t>
            </a:r>
          </a:p>
          <a:p>
            <a:pPr algn="just"/>
            <a:endParaRPr lang="en-IN" sz="1600" dirty="0">
              <a:latin typeface="Verdana" panose="020B0604030504040204" pitchFamily="34" charset="0"/>
              <a:ea typeface="Verdana" panose="020B0604030504040204" pitchFamily="34" charset="0"/>
            </a:endParaRPr>
          </a:p>
        </p:txBody>
      </p:sp>
      <p:sp>
        <p:nvSpPr>
          <p:cNvPr id="5" name="Footer Placeholder 4">
            <a:extLst>
              <a:ext uri="{FF2B5EF4-FFF2-40B4-BE49-F238E27FC236}">
                <a16:creationId xmlns:a16="http://schemas.microsoft.com/office/drawing/2014/main" id="{6E30BB6E-317D-41A8-8D9F-EA4D711DE6FC}"/>
              </a:ext>
            </a:extLst>
          </p:cNvPr>
          <p:cNvSpPr>
            <a:spLocks noGrp="1"/>
          </p:cNvSpPr>
          <p:nvPr>
            <p:ph type="ftr" sz="quarter" idx="11"/>
          </p:nvPr>
        </p:nvSpPr>
        <p:spPr>
          <a:xfrm>
            <a:off x="395140" y="6207929"/>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6" name="Slide Number Placeholder 5">
            <a:extLst>
              <a:ext uri="{FF2B5EF4-FFF2-40B4-BE49-F238E27FC236}">
                <a16:creationId xmlns:a16="http://schemas.microsoft.com/office/drawing/2014/main" id="{50A508E3-1820-4667-9CC0-1211D2098333}"/>
              </a:ext>
            </a:extLst>
          </p:cNvPr>
          <p:cNvSpPr>
            <a:spLocks noGrp="1"/>
          </p:cNvSpPr>
          <p:nvPr>
            <p:ph type="sldNum" sz="quarter" idx="12"/>
          </p:nvPr>
        </p:nvSpPr>
        <p:spPr/>
        <p:txBody>
          <a:bodyPr/>
          <a:lstStyle/>
          <a:p>
            <a:r>
              <a:rPr lang="en-IN" dirty="0"/>
              <a:t>6</a:t>
            </a:r>
          </a:p>
        </p:txBody>
      </p:sp>
      <p:pic>
        <p:nvPicPr>
          <p:cNvPr id="7" name="Picture 5">
            <a:extLst>
              <a:ext uri="{FF2B5EF4-FFF2-40B4-BE49-F238E27FC236}">
                <a16:creationId xmlns:a16="http://schemas.microsoft.com/office/drawing/2014/main" id="{18EDB69F-725A-421D-9E4B-925209EC45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43875" y="1163068"/>
            <a:ext cx="3209925" cy="321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172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27EB-A8EC-465F-A833-59957B80E908}"/>
              </a:ext>
            </a:extLst>
          </p:cNvPr>
          <p:cNvSpPr>
            <a:spLocks noGrp="1"/>
          </p:cNvSpPr>
          <p:nvPr>
            <p:ph type="title"/>
          </p:nvPr>
        </p:nvSpPr>
        <p:spPr>
          <a:xfrm>
            <a:off x="329938" y="214298"/>
            <a:ext cx="10515600" cy="1325563"/>
          </a:xfrm>
        </p:spPr>
        <p:txBody>
          <a:bodyPr/>
          <a:lstStyle/>
          <a:p>
            <a:r>
              <a:rPr lang="en-IN" dirty="0">
                <a:solidFill>
                  <a:srgbClr val="C00000"/>
                </a:solidFill>
              </a:rPr>
              <a:t>Societal Applications:</a:t>
            </a:r>
          </a:p>
        </p:txBody>
      </p:sp>
      <p:sp>
        <p:nvSpPr>
          <p:cNvPr id="3" name="Content Placeholder 2">
            <a:extLst>
              <a:ext uri="{FF2B5EF4-FFF2-40B4-BE49-F238E27FC236}">
                <a16:creationId xmlns:a16="http://schemas.microsoft.com/office/drawing/2014/main" id="{B161B23B-DFB5-4C7A-9F83-0DC4AABFB8E0}"/>
              </a:ext>
            </a:extLst>
          </p:cNvPr>
          <p:cNvSpPr>
            <a:spLocks noGrp="1"/>
          </p:cNvSpPr>
          <p:nvPr>
            <p:ph sz="half" idx="1"/>
          </p:nvPr>
        </p:nvSpPr>
        <p:spPr>
          <a:xfrm>
            <a:off x="329938" y="1825625"/>
            <a:ext cx="6099142" cy="4351338"/>
          </a:xfrm>
        </p:spPr>
        <p:txBody>
          <a:bodyPr>
            <a:normAutofit/>
          </a:bodyPr>
          <a:lstStyle/>
          <a:p>
            <a:pPr algn="just"/>
            <a:r>
              <a:rPr lang="en-IN" sz="1600" dirty="0">
                <a:latin typeface="Verdana" panose="020B0604030504040204" pitchFamily="34" charset="0"/>
                <a:ea typeface="Verdana" panose="020B0604030504040204" pitchFamily="34" charset="0"/>
              </a:rPr>
              <a:t>This applications is designed to help the visually disabled people.</a:t>
            </a:r>
          </a:p>
          <a:p>
            <a:pPr algn="just"/>
            <a:r>
              <a:rPr lang="en-IN" sz="1600" dirty="0">
                <a:latin typeface="Verdana" panose="020B0604030504040204" pitchFamily="34" charset="0"/>
                <a:ea typeface="Verdana" panose="020B0604030504040204" pitchFamily="34" charset="0"/>
              </a:rPr>
              <a:t>This application eliminates the difficulty of identifying the objects/text around the person.</a:t>
            </a:r>
          </a:p>
          <a:p>
            <a:pPr algn="just"/>
            <a:r>
              <a:rPr lang="en-IN" sz="1600" dirty="0">
                <a:latin typeface="Verdana" panose="020B0604030504040204" pitchFamily="34" charset="0"/>
                <a:ea typeface="Verdana" panose="020B0604030504040204" pitchFamily="34" charset="0"/>
              </a:rPr>
              <a:t>This application can also help the elderly to identify text/objects as their vision is low.</a:t>
            </a:r>
          </a:p>
        </p:txBody>
      </p:sp>
      <p:pic>
        <p:nvPicPr>
          <p:cNvPr id="8" name="Content Placeholder 7">
            <a:extLst>
              <a:ext uri="{FF2B5EF4-FFF2-40B4-BE49-F238E27FC236}">
                <a16:creationId xmlns:a16="http://schemas.microsoft.com/office/drawing/2014/main" id="{20F3D680-49AE-48CB-B48D-F61FECB481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42765" y="1825625"/>
            <a:ext cx="4175760" cy="3998976"/>
          </a:xfrm>
        </p:spPr>
      </p:pic>
      <p:sp>
        <p:nvSpPr>
          <p:cNvPr id="5" name="Footer Placeholder 4">
            <a:extLst>
              <a:ext uri="{FF2B5EF4-FFF2-40B4-BE49-F238E27FC236}">
                <a16:creationId xmlns:a16="http://schemas.microsoft.com/office/drawing/2014/main" id="{4A1A51B2-9E0B-41FA-9D5F-A40F8290050F}"/>
              </a:ext>
            </a:extLst>
          </p:cNvPr>
          <p:cNvSpPr>
            <a:spLocks noGrp="1"/>
          </p:cNvSpPr>
          <p:nvPr>
            <p:ph type="ftr" sz="quarter" idx="11"/>
          </p:nvPr>
        </p:nvSpPr>
        <p:spPr>
          <a:xfrm>
            <a:off x="329938" y="6278577"/>
            <a:ext cx="4114800" cy="365125"/>
          </a:xfrm>
        </p:spPr>
        <p:txBody>
          <a:bodyPr/>
          <a:lstStyle/>
          <a:p>
            <a:pPr algn="l"/>
            <a:r>
              <a:rPr lang="en-IN" dirty="0"/>
              <a:t>Socially Relevant Project -</a:t>
            </a:r>
            <a:r>
              <a:rPr lang="en-US" altLang="en-US" sz="1200" b="1" dirty="0">
                <a:solidFill>
                  <a:schemeClr val="bg1">
                    <a:lumMod val="65000"/>
                  </a:schemeClr>
                </a:solidFill>
                <a:latin typeface="Times New Roman" panose="02020603050405020304" pitchFamily="18" charset="0"/>
                <a:cs typeface="Times New Roman" panose="02020603050405020304" pitchFamily="18" charset="0"/>
                <a:sym typeface="Times New Roman" panose="02020603050405020304" pitchFamily="18" charset="0"/>
              </a:rPr>
              <a:t>Batch No.: SRP-CSE-19-D-13</a:t>
            </a:r>
            <a:endParaRPr lang="en-IN" dirty="0">
              <a:solidFill>
                <a:schemeClr val="bg1">
                  <a:lumMod val="65000"/>
                </a:schemeClr>
              </a:solidFill>
            </a:endParaRPr>
          </a:p>
        </p:txBody>
      </p:sp>
      <p:sp>
        <p:nvSpPr>
          <p:cNvPr id="6" name="Slide Number Placeholder 5">
            <a:extLst>
              <a:ext uri="{FF2B5EF4-FFF2-40B4-BE49-F238E27FC236}">
                <a16:creationId xmlns:a16="http://schemas.microsoft.com/office/drawing/2014/main" id="{4580E787-8177-46B6-BE5F-74B0E3C4F4A2}"/>
              </a:ext>
            </a:extLst>
          </p:cNvPr>
          <p:cNvSpPr>
            <a:spLocks noGrp="1"/>
          </p:cNvSpPr>
          <p:nvPr>
            <p:ph type="sldNum" sz="quarter" idx="12"/>
          </p:nvPr>
        </p:nvSpPr>
        <p:spPr/>
        <p:txBody>
          <a:bodyPr/>
          <a:lstStyle/>
          <a:p>
            <a:r>
              <a:rPr lang="en-IN" dirty="0"/>
              <a:t>7</a:t>
            </a:r>
          </a:p>
        </p:txBody>
      </p:sp>
    </p:spTree>
    <p:extLst>
      <p:ext uri="{BB962C8B-B14F-4D97-AF65-F5344CB8AC3E}">
        <p14:creationId xmlns:p14="http://schemas.microsoft.com/office/powerpoint/2010/main" val="422826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871</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Verdana</vt:lpstr>
      <vt:lpstr>Office Theme</vt:lpstr>
      <vt:lpstr>A Socially Relevant Project -I presentation on  REAL TIME IMAGE RECOGNITION APPLICATION</vt:lpstr>
      <vt:lpstr>Contents:</vt:lpstr>
      <vt:lpstr>Problem Statement:</vt:lpstr>
      <vt:lpstr>Abstract:</vt:lpstr>
      <vt:lpstr>Objective:</vt:lpstr>
      <vt:lpstr>Introduction:</vt:lpstr>
      <vt:lpstr>PowerPoint Presentation</vt:lpstr>
      <vt:lpstr>System Requirements:</vt:lpstr>
      <vt:lpstr>Societal Applications:</vt:lpstr>
      <vt:lpstr>Design Prototype:</vt:lpstr>
      <vt:lpstr>Project Implementation: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Socially Relevant Project -I presentation on  REAL TIME IMAGE RECOGNITION APPLICATION</dc:title>
  <dc:creator>Sri Charan</dc:creator>
  <cp:lastModifiedBy>Sri Charan</cp:lastModifiedBy>
  <cp:revision>44</cp:revision>
  <cp:lastPrinted>2021-10-29T01:28:19Z</cp:lastPrinted>
  <dcterms:created xsi:type="dcterms:W3CDTF">2021-10-26T01:16:40Z</dcterms:created>
  <dcterms:modified xsi:type="dcterms:W3CDTF">2021-12-04T01:45:56Z</dcterms:modified>
</cp:coreProperties>
</file>