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5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2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9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8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2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4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2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E6E972-F611-4447-A11B-99DC5F0D1F5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1A468-348B-46D9-B13F-0667C2EB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ncedb.github.io/lancedb/" TargetMode="External"/><Relationship Id="rId7" Type="http://schemas.openxmlformats.org/officeDocument/2006/relationships/hyperlink" Target="https://docs.docker.com/" TargetMode="External"/><Relationship Id="rId2" Type="http://schemas.openxmlformats.org/officeDocument/2006/relationships/hyperlink" Target="https://developers.google.com/docs/api/reference/r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jwt.readthedocs.io/en/stable/" TargetMode="External"/><Relationship Id="rId5" Type="http://schemas.openxmlformats.org/officeDocument/2006/relationships/hyperlink" Target="https://www.tornadoweb.org/en/stable/index.html" TargetMode="External"/><Relationship Id="rId4" Type="http://schemas.openxmlformats.org/officeDocument/2006/relationships/hyperlink" Target="https://docs.continue.dev/customize/tutorials/custom-code-ra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RAG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Manager: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Mentor: </a:t>
            </a:r>
            <a:r>
              <a:rPr lang="en-US" dirty="0" err="1" smtClean="0"/>
              <a:t>Trương</a:t>
            </a:r>
            <a:r>
              <a:rPr lang="en-US" dirty="0" smtClean="0"/>
              <a:t> Minh </a:t>
            </a:r>
            <a:r>
              <a:rPr lang="en-US" dirty="0" err="1" smtClean="0"/>
              <a:t>Hiệp</a:t>
            </a:r>
            <a:endParaRPr lang="en-US" dirty="0" smtClean="0"/>
          </a:p>
          <a:p>
            <a:r>
              <a:rPr lang="en-US" dirty="0" smtClean="0"/>
              <a:t>Intern: </a:t>
            </a:r>
            <a:r>
              <a:rPr lang="en-US" dirty="0" err="1" smtClean="0"/>
              <a:t>Trần</a:t>
            </a:r>
            <a:r>
              <a:rPr lang="en-US" dirty="0" smtClean="0"/>
              <a:t> Quang An </a:t>
            </a:r>
            <a:r>
              <a:rPr lang="en-US" dirty="0" err="1" smtClean="0"/>
              <a:t>Quốc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Related packages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316806"/>
              </p:ext>
            </p:extLst>
          </p:nvPr>
        </p:nvGraphicFramePr>
        <p:xfrm>
          <a:off x="1295400" y="2557463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02933604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127069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LanceDB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 Database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4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5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Tornado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PyJWT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9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generativeai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2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Asynchronous</a:t>
                      </a:r>
                      <a:r>
                        <a:rPr lang="en-US" baseline="0" dirty="0" smtClean="0"/>
                        <a:t> programming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1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7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Dataframe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7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8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Run via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/>
              <a:t>Ensure you have Docker installed on your system.</a:t>
            </a:r>
          </a:p>
          <a:p>
            <a:r>
              <a:rPr lang="en-US" dirty="0" smtClean="0"/>
              <a:t>2. </a:t>
            </a:r>
            <a:r>
              <a:rPr lang="en-US" dirty="0"/>
              <a:t>Build the Docker image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000" i="1" dirty="0" err="1" smtClean="0">
                <a:latin typeface="Candara Light" panose="020E0502030303020204" pitchFamily="34" charset="0"/>
              </a:rPr>
              <a:t>docker</a:t>
            </a:r>
            <a:r>
              <a:rPr lang="en-US" sz="2000" i="1" dirty="0" smtClean="0">
                <a:latin typeface="Candara Light" panose="020E0502030303020204" pitchFamily="34" charset="0"/>
              </a:rPr>
              <a:t> build -t rag-system .</a:t>
            </a:r>
          </a:p>
          <a:p>
            <a:r>
              <a:rPr lang="en-US" dirty="0" smtClean="0"/>
              <a:t>3. Run the Docker container:</a:t>
            </a:r>
          </a:p>
          <a:p>
            <a:pPr marL="0" indent="0">
              <a:buNone/>
            </a:pPr>
            <a:r>
              <a:rPr lang="sv-SE" dirty="0" smtClean="0"/>
              <a:t>		</a:t>
            </a:r>
            <a:r>
              <a:rPr lang="sv-SE" sz="2000" i="1" dirty="0" smtClean="0">
                <a:latin typeface="Candara Light" panose="020E0502030303020204" pitchFamily="34" charset="0"/>
              </a:rPr>
              <a:t>docker </a:t>
            </a:r>
            <a:r>
              <a:rPr lang="sv-SE" sz="2000" i="1" dirty="0">
                <a:latin typeface="Candara Light" panose="020E0502030303020204" pitchFamily="34" charset="0"/>
              </a:rPr>
              <a:t>run -p 8000:8000 rag-system</a:t>
            </a:r>
            <a:endParaRPr lang="en-US" sz="2000" i="1" dirty="0">
              <a:latin typeface="Candara Light" panose="020E0502030303020204" pitchFamily="34" charset="0"/>
            </a:endParaRPr>
          </a:p>
          <a:p>
            <a:r>
              <a:rPr lang="en-US" dirty="0"/>
              <a:t>3</a:t>
            </a:r>
            <a:r>
              <a:rPr lang="en-US" dirty="0" smtClean="0"/>
              <a:t>. Access the application by using Postman to send request to </a:t>
            </a:r>
            <a:r>
              <a:rPr lang="en-US" dirty="0"/>
              <a:t>http://localhost:8000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493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Google Generative AI API Documentation</a:t>
            </a:r>
            <a:r>
              <a:rPr lang="en-US" dirty="0"/>
              <a:t>: </a:t>
            </a:r>
            <a:r>
              <a:rPr lang="en-US" u="sng" dirty="0">
                <a:hlinkClick r:id="rId2"/>
              </a:rPr>
              <a:t>Google API Docs</a:t>
            </a:r>
            <a:endParaRPr lang="en-US" dirty="0"/>
          </a:p>
          <a:p>
            <a:r>
              <a:rPr lang="en-US" b="1" dirty="0"/>
              <a:t>LanceDB Documentation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LanceDB Docs</a:t>
            </a:r>
            <a:endParaRPr lang="en-US" dirty="0"/>
          </a:p>
          <a:p>
            <a:r>
              <a:rPr lang="en-US" b="1" dirty="0"/>
              <a:t>Continue Documentation</a:t>
            </a:r>
            <a:r>
              <a:rPr lang="en-US" dirty="0"/>
              <a:t>: </a:t>
            </a:r>
            <a:r>
              <a:rPr lang="en-US" u="sng" dirty="0">
                <a:hlinkClick r:id="rId4"/>
              </a:rPr>
              <a:t>Continue Docs</a:t>
            </a:r>
            <a:endParaRPr lang="en-US" dirty="0"/>
          </a:p>
          <a:p>
            <a:r>
              <a:rPr lang="en-US" b="1" dirty="0"/>
              <a:t>Tornado Documentation</a:t>
            </a:r>
            <a:r>
              <a:rPr lang="en-US" dirty="0"/>
              <a:t>: </a:t>
            </a:r>
            <a:r>
              <a:rPr lang="en-US" u="sng" dirty="0">
                <a:hlinkClick r:id="rId5"/>
              </a:rPr>
              <a:t>Tornado Docs</a:t>
            </a:r>
            <a:endParaRPr lang="en-US" dirty="0"/>
          </a:p>
          <a:p>
            <a:r>
              <a:rPr lang="en-US" b="1" dirty="0"/>
              <a:t>PyJWT Documentation</a:t>
            </a:r>
            <a:r>
              <a:rPr lang="en-US" dirty="0"/>
              <a:t>: </a:t>
            </a:r>
            <a:r>
              <a:rPr lang="en-US" u="sng" dirty="0">
                <a:hlinkClick r:id="rId6"/>
              </a:rPr>
              <a:t>PyJWT Docs</a:t>
            </a:r>
            <a:endParaRPr lang="en-US" dirty="0"/>
          </a:p>
          <a:p>
            <a:r>
              <a:rPr lang="en-US" b="1" dirty="0"/>
              <a:t>Docker Documentation</a:t>
            </a:r>
            <a:r>
              <a:rPr lang="en-US" dirty="0"/>
              <a:t>: </a:t>
            </a:r>
            <a:r>
              <a:rPr lang="en-US" u="sng" dirty="0">
                <a:hlinkClick r:id="rId7"/>
              </a:rPr>
              <a:t>Docker </a:t>
            </a:r>
            <a:r>
              <a:rPr lang="en-US" u="sng" dirty="0" smtClean="0">
                <a:hlinkClick r:id="rId7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Revision 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568690"/>
              </p:ext>
            </p:extLst>
          </p:nvPr>
        </p:nvGraphicFramePr>
        <p:xfrm>
          <a:off x="1295400" y="2413770"/>
          <a:ext cx="9601200" cy="368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8178203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6280798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06823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September 30, 2024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Explore RAG concepts, research Continue extension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320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October 3, 2024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Explore Custom RAG system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8778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October 7, 2024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Utilize Gemini for embedding task and integrate into Continue extension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684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October 15, 2024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Explore automatically re-indexing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239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October 21, 2024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 Docker deployment instructions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8373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Google Generative AI API</a:t>
            </a:r>
            <a:r>
              <a:rPr lang="en-US" dirty="0"/>
              <a:t>: Integrates AI-powered text embedding capabilities for content analysis.</a:t>
            </a:r>
          </a:p>
          <a:p>
            <a:r>
              <a:rPr lang="en-US" b="1" dirty="0" smtClean="0"/>
              <a:t>LanceDB</a:t>
            </a:r>
            <a:r>
              <a:rPr lang="en-US" dirty="0"/>
              <a:t>: A vector database used for storing and querying embedded code chunks.</a:t>
            </a:r>
          </a:p>
          <a:p>
            <a:r>
              <a:rPr lang="en-US" b="1" dirty="0"/>
              <a:t>Tornado Web Framework</a:t>
            </a:r>
            <a:r>
              <a:rPr lang="en-US" dirty="0"/>
              <a:t>: Provides the web server infrastructure to handle HTTP requests and responses asynchronously.</a:t>
            </a:r>
          </a:p>
          <a:p>
            <a:r>
              <a:rPr lang="en-US" b="1" dirty="0"/>
              <a:t>PyJWT</a:t>
            </a:r>
            <a:r>
              <a:rPr lang="en-US" dirty="0"/>
              <a:t>: Used for generating and decoding JSON Web Tokens (JWTs) to authenticate and authorize users.</a:t>
            </a:r>
          </a:p>
          <a:p>
            <a:r>
              <a:rPr lang="en-US" b="1" dirty="0"/>
              <a:t>ThreadPoolExecutor</a:t>
            </a:r>
            <a:r>
              <a:rPr lang="en-US" dirty="0"/>
              <a:t>: Used for executing CPU-bound tasks asynchronously and concurrently.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Flow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Authentication</a:t>
            </a:r>
          </a:p>
          <a:p>
            <a:r>
              <a:rPr lang="en-US" dirty="0" smtClean="0"/>
              <a:t>3.2 Indexing</a:t>
            </a:r>
          </a:p>
          <a:p>
            <a:r>
              <a:rPr lang="en-US" dirty="0" smtClean="0"/>
              <a:t>3.3 Retrieving</a:t>
            </a:r>
          </a:p>
          <a:p>
            <a:r>
              <a:rPr lang="en-US" dirty="0" smtClean="0"/>
              <a:t>3.4 Re-indexing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3.1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AuthenHandler: </a:t>
            </a:r>
            <a:r>
              <a:rPr lang="en-US" dirty="0" smtClean="0"/>
              <a:t>Client authenticate using a unique token generated by the /auth endpoint.</a:t>
            </a:r>
          </a:p>
          <a:p>
            <a:r>
              <a:rPr lang="en-US" dirty="0" smtClean="0"/>
              <a:t>JWT tokens are used to authenticate subsequent requests to protected endpoints (/index, /retrieve, /reindex).</a:t>
            </a:r>
          </a:p>
        </p:txBody>
      </p:sp>
    </p:spTree>
    <p:extLst>
      <p:ext uri="{BB962C8B-B14F-4D97-AF65-F5344CB8AC3E}">
        <p14:creationId xmlns:p14="http://schemas.microsoft.com/office/powerpoint/2010/main" val="39833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3.2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IndexHandler: </a:t>
            </a:r>
            <a:r>
              <a:rPr lang="en-US" dirty="0" smtClean="0"/>
              <a:t>Accepts a GET request to /index with folder path parameter.</a:t>
            </a:r>
          </a:p>
          <a:p>
            <a:r>
              <a:rPr lang="en-US" dirty="0" smtClean="0"/>
              <a:t>Retrieves all code files (*.py) within specified folder.</a:t>
            </a:r>
          </a:p>
          <a:p>
            <a:r>
              <a:rPr lang="en-US" dirty="0" smtClean="0"/>
              <a:t>Embeds chunks of code using Google Embedding and stores them in LanceDB.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3.3 Retrieving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RetrieveHandler: </a:t>
            </a:r>
            <a:r>
              <a:rPr lang="en-US" dirty="0" smtClean="0"/>
              <a:t>Accepts a POST request to /retrieve.</a:t>
            </a:r>
          </a:p>
          <a:p>
            <a:r>
              <a:rPr lang="en-US" dirty="0" smtClean="0"/>
              <a:t>Receives a query or input from the client, processes it, and search for similar code chunks in LanceDB.</a:t>
            </a:r>
          </a:p>
          <a:p>
            <a:r>
              <a:rPr lang="en-US" dirty="0" smtClean="0"/>
              <a:t>Returns context items containing code file names, descriptions, and content based on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36827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3.4 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ReindexHandler: </a:t>
            </a:r>
            <a:r>
              <a:rPr lang="en-US" dirty="0" smtClean="0"/>
              <a:t>Accepts a POST request to /reindex with folder paths parameter.</a:t>
            </a:r>
            <a:endParaRPr lang="en-US" dirty="0"/>
          </a:p>
          <a:p>
            <a:r>
              <a:rPr lang="en-US" dirty="0" smtClean="0"/>
              <a:t>Deletes existing embedding associated with specified folders.</a:t>
            </a:r>
          </a:p>
          <a:p>
            <a:r>
              <a:rPr lang="en-US" dirty="0" smtClean="0"/>
              <a:t>Indexes all code files within the specified folders again, updating LanceDB with new embedding.</a:t>
            </a:r>
          </a:p>
        </p:txBody>
      </p:sp>
    </p:spTree>
    <p:extLst>
      <p:ext uri="{BB962C8B-B14F-4D97-AF65-F5344CB8AC3E}">
        <p14:creationId xmlns:p14="http://schemas.microsoft.com/office/powerpoint/2010/main" val="38789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29437"/>
            <a:ext cx="9601196" cy="1303867"/>
          </a:xfrm>
        </p:spPr>
        <p:txBody>
          <a:bodyPr/>
          <a:lstStyle/>
          <a:p>
            <a:pPr algn="l"/>
            <a:r>
              <a:rPr lang="en-US" dirty="0" smtClean="0"/>
              <a:t>3.5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5" y="1657199"/>
            <a:ext cx="9601195" cy="4443156"/>
          </a:xfrm>
        </p:spPr>
      </p:pic>
    </p:spTree>
    <p:extLst>
      <p:ext uri="{BB962C8B-B14F-4D97-AF65-F5344CB8AC3E}">
        <p14:creationId xmlns:p14="http://schemas.microsoft.com/office/powerpoint/2010/main" val="40554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103</TotalTime>
  <Words>400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 Light</vt:lpstr>
      <vt:lpstr>Garamond</vt:lpstr>
      <vt:lpstr>Organic</vt:lpstr>
      <vt:lpstr>CUSTOM RAG SYSTEM</vt:lpstr>
      <vt:lpstr>1. Revision History</vt:lpstr>
      <vt:lpstr>2. Architecture Overview</vt:lpstr>
      <vt:lpstr>3. Flow of Operation</vt:lpstr>
      <vt:lpstr>3.1 Authentication</vt:lpstr>
      <vt:lpstr>3.2 Indexing</vt:lpstr>
      <vt:lpstr>3.3 Retrieving </vt:lpstr>
      <vt:lpstr>3.4 Reindexing</vt:lpstr>
      <vt:lpstr>3.5 Workflow</vt:lpstr>
      <vt:lpstr>4. Related packages</vt:lpstr>
      <vt:lpstr>5. Run via Docker</vt:lpstr>
      <vt:lpstr>6. Reference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SYSTEM</dc:title>
  <dc:creator>Quoc Tran Quang An</dc:creator>
  <cp:lastModifiedBy>Quoc Tran Quang An</cp:lastModifiedBy>
  <cp:revision>7</cp:revision>
  <dcterms:created xsi:type="dcterms:W3CDTF">2024-11-14T03:08:34Z</dcterms:created>
  <dcterms:modified xsi:type="dcterms:W3CDTF">2024-11-14T08:54:11Z</dcterms:modified>
</cp:coreProperties>
</file>