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  <p:sldMasterId id="2147483743" r:id="rId2"/>
  </p:sldMasterIdLst>
  <p:sldIdLst>
    <p:sldId id="256" r:id="rId3"/>
    <p:sldId id="257" r:id="rId4"/>
    <p:sldId id="258" r:id="rId5"/>
    <p:sldId id="269" r:id="rId6"/>
    <p:sldId id="259" r:id="rId7"/>
    <p:sldId id="265" r:id="rId8"/>
    <p:sldId id="266" r:id="rId9"/>
    <p:sldId id="270" r:id="rId10"/>
    <p:sldId id="267" r:id="rId11"/>
    <p:sldId id="261" r:id="rId12"/>
    <p:sldId id="260" r:id="rId13"/>
    <p:sldId id="26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08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5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54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28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53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38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73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37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241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84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27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64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74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95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7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21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74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321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7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1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589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2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9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4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Программный продукт «</a:t>
            </a:r>
            <a:r>
              <a:rPr lang="en-US" dirty="0" err="1" smtClean="0"/>
              <a:t>Vetkom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Презентацию подготовил</a:t>
            </a:r>
          </a:p>
          <a:p>
            <a:r>
              <a:rPr lang="ru-RU" smtClean="0"/>
              <a:t>студент </a:t>
            </a:r>
            <a:r>
              <a:rPr lang="ru-RU" dirty="0" smtClean="0"/>
              <a:t>группы И-4-16</a:t>
            </a:r>
          </a:p>
          <a:p>
            <a:r>
              <a:rPr lang="ru-RU" dirty="0" smtClean="0"/>
              <a:t>Худайбердин Ильназ Надирович</a:t>
            </a:r>
          </a:p>
        </p:txBody>
      </p:sp>
    </p:spTree>
    <p:extLst>
      <p:ext uri="{BB962C8B-B14F-4D97-AF65-F5344CB8AC3E}">
        <p14:creationId xmlns:p14="http://schemas.microsoft.com/office/powerpoint/2010/main" val="31638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Настраивайте выходной документ </a:t>
            </a:r>
            <a:r>
              <a:rPr lang="en-US" dirty="0" smtClean="0"/>
              <a:t>Word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9263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Производите настройку документа в соответствии с требованиями в вашей компании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141490"/>
            <a:ext cx="3076844" cy="2963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Стрелка вправо 8"/>
          <p:cNvSpPr/>
          <p:nvPr/>
        </p:nvSpPr>
        <p:spPr>
          <a:xfrm>
            <a:off x="4364190" y="4338709"/>
            <a:ext cx="595222" cy="56934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630" y="3728749"/>
            <a:ext cx="6348044" cy="179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598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Выбирайте удобный вам формат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/>
          <a:lstStyle/>
          <a:p>
            <a:r>
              <a:rPr lang="ru-RU" dirty="0" smtClean="0"/>
              <a:t>На выбор дается три формата вывода документов – </a:t>
            </a:r>
            <a:r>
              <a:rPr lang="en-US" dirty="0" smtClean="0"/>
              <a:t>Word, Excel </a:t>
            </a:r>
            <a:r>
              <a:rPr lang="ru-RU" dirty="0" smtClean="0"/>
              <a:t>и </a:t>
            </a:r>
            <a:r>
              <a:rPr lang="en-US" dirty="0" smtClean="0"/>
              <a:t>PDF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1024126" y="2758926"/>
            <a:ext cx="5426016" cy="1337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252158" y="4209691"/>
            <a:ext cx="65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Excel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133" y="4785072"/>
            <a:ext cx="4887529" cy="1379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5992483" y="6267805"/>
            <a:ext cx="71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509" y="2883668"/>
            <a:ext cx="3906688" cy="1695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9498944" y="468629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18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Настраиваете программу в соответствии с вашими пожеланиями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 знайте, мы думаем о вас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37523" y="2697629"/>
            <a:ext cx="5110325" cy="38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4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812211"/>
            <a:ext cx="10518015" cy="11041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80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Спасибо за внимание!</a:t>
            </a:r>
            <a:endParaRPr lang="ru-RU" sz="80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17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9" y="2286000"/>
            <a:ext cx="7498770" cy="4023360"/>
          </a:xfrm>
        </p:spPr>
        <p:txBody>
          <a:bodyPr>
            <a:normAutofit/>
          </a:bodyPr>
          <a:lstStyle/>
          <a:p>
            <a:pPr marL="0" indent="449263" algn="just">
              <a:lnSpc>
                <a:spcPct val="100000"/>
              </a:lnSpc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etkom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– это инструмент, при помощи которого облегчается учёт поступившего и отгруженного товара, а также анализ запросов на складах.</a:t>
            </a:r>
          </a:p>
          <a:p>
            <a:pPr marL="0" indent="449263" algn="just">
              <a:lnSpc>
                <a:spcPct val="100000"/>
              </a:lnSpc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В данной программе можно просматривать и контролировать поступивший товар, составлять товарно-транспортную накладную и другие вспомогательные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элементы.</a:t>
            </a:r>
          </a:p>
          <a:p>
            <a:pPr marL="0" indent="449263" algn="just">
              <a:lnSpc>
                <a:spcPct val="100000"/>
              </a:lnSpc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А также анализировать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и выводить статистическую информацию о заказах и предпочтениях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клиента.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559" y="2467155"/>
            <a:ext cx="3221778" cy="213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449263" algn="just">
              <a:lnSpc>
                <a:spcPct val="100000"/>
              </a:lnSpc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базовой версии программного продукта имеется следующий ряд готовых решений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801688" algn="just">
              <a:lnSpc>
                <a:spcPct val="100000"/>
              </a:lnSpc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Манипулирование данными таблиц БД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lvl="1" indent="801688" algn="just">
              <a:lnSpc>
                <a:spcPct val="100000"/>
              </a:lnSpc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Настройка подключения к БД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lvl="1" indent="801688" algn="just">
              <a:lnSpc>
                <a:spcPct val="100000"/>
              </a:lnSpc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Авторизация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lvl="1" indent="801688" algn="just">
              <a:lnSpc>
                <a:spcPct val="100000"/>
              </a:lnSpc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Регистрация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lvl="1" indent="801688" algn="just">
              <a:lnSpc>
                <a:spcPct val="100000"/>
              </a:lnSpc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Административная панель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lvl="1" indent="801688" algn="just">
              <a:lnSpc>
                <a:spcPct val="100000"/>
              </a:lnSpc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Экспорт таблиц БД в файл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Excel (.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xlsx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*),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Word (.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*), PDF;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801688" algn="just">
              <a:lnSpc>
                <a:spcPct val="100000"/>
              </a:lnSpc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Личный кабинет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lvl="1" indent="801688" algn="just">
              <a:lnSpc>
                <a:spcPct val="100000"/>
              </a:lnSpc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Настройка выходных документов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lvl="1" indent="801688" algn="just">
              <a:lnSpc>
                <a:spcPct val="100000"/>
              </a:lnSpc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Настройка самого программного продукта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lvl="1" indent="449263" algn="just">
              <a:lnSpc>
                <a:spcPct val="10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Стоит отметить, что этим функционал не ограничивается. Он будет постепенно расширяться в соответствии с версиями программного продукта.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80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Распространение программного продукта только доверенным лицами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9263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Имеется защита в виде лицензионного ключа, лицензионные ключи защищены от посторонних лиц в виде шифрования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63" y="3350436"/>
            <a:ext cx="4037123" cy="208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6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Авторизуйтесь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286000"/>
            <a:ext cx="10638785" cy="4023360"/>
          </a:xfrm>
        </p:spPr>
        <p:txBody>
          <a:bodyPr/>
          <a:lstStyle/>
          <a:p>
            <a:pPr marL="0" indent="449263" algn="just">
              <a:lnSpc>
                <a:spcPct val="100000"/>
              </a:lnSpc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Только авторизованные могут просматривать и работать с информацией. Они определены и зафиксированы в БД 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Существует разграничение прав доступа пользователей (условия, по которым субъект получает доступ к объектам информационной системы)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512" y="3837209"/>
            <a:ext cx="5284307" cy="2673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274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Регистрируйтесь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286000"/>
            <a:ext cx="10594933" cy="4023360"/>
          </a:xfrm>
        </p:spPr>
        <p:txBody>
          <a:bodyPr/>
          <a:lstStyle/>
          <a:p>
            <a:pPr marL="0" indent="449263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Регистрация необходима для доступа к основным функциям программного продукта, в том числе и для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авторизации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661" y="3045573"/>
            <a:ext cx="6629400" cy="3648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260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Предложите клиенту заказывать товар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286000"/>
            <a:ext cx="10328234" cy="4023360"/>
          </a:xfrm>
        </p:spPr>
        <p:txBody>
          <a:bodyPr/>
          <a:lstStyle/>
          <a:p>
            <a:pPr marL="0" indent="449263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вы авторизовались как клиент, то вам будет доступна форма заказа товара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112" y="2974973"/>
            <a:ext cx="7348088" cy="3535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Интуитивно-понятный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9263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Наша программа выстроена так, что пользователь не запутается в своих решениях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576" y="3032365"/>
            <a:ext cx="46005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6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Управляйте данными в таблицах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471" y="3048607"/>
            <a:ext cx="5201729" cy="3461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marL="0" indent="449263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вы авторизовались как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сотрудник, то можете манипулировать данными в соответствии с вашим отделом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98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541</TotalTime>
  <Words>326</Words>
  <Application>Microsoft Office PowerPoint</Application>
  <PresentationFormat>Широкоэкранный</PresentationFormat>
  <Paragraphs>42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Tw Cen MT</vt:lpstr>
      <vt:lpstr>Tw Cen MT Condensed</vt:lpstr>
      <vt:lpstr>Wingdings 3</vt:lpstr>
      <vt:lpstr>Интеграл</vt:lpstr>
      <vt:lpstr>Тема Office</vt:lpstr>
      <vt:lpstr>Программный продукт «Vetkom»</vt:lpstr>
      <vt:lpstr>Описание</vt:lpstr>
      <vt:lpstr>Функционал</vt:lpstr>
      <vt:lpstr>Распространение программного продукта только доверенным лицами</vt:lpstr>
      <vt:lpstr>Авторизуйтесь</vt:lpstr>
      <vt:lpstr>Регистрируйтесь</vt:lpstr>
      <vt:lpstr>Предложите клиенту заказывать товар</vt:lpstr>
      <vt:lpstr>Интуитивно-понятный интерфейс</vt:lpstr>
      <vt:lpstr>Управляйте данными в таблицах</vt:lpstr>
      <vt:lpstr>Настраивайте выходной документ Word</vt:lpstr>
      <vt:lpstr>Выбирайте удобный вам формат</vt:lpstr>
      <vt:lpstr>Настраиваете программу в соответствии с вашими пожеланиями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Программный продукт «Exp_Result»</dc:title>
  <dc:creator>Ильназ Худайбердин</dc:creator>
  <cp:lastModifiedBy>Ильназ Худайбердин</cp:lastModifiedBy>
  <cp:revision>26</cp:revision>
  <dcterms:created xsi:type="dcterms:W3CDTF">2019-11-15T07:41:58Z</dcterms:created>
  <dcterms:modified xsi:type="dcterms:W3CDTF">2019-12-15T13:20:48Z</dcterms:modified>
</cp:coreProperties>
</file>