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51FA-5206-6D44-9902-01D0CC0ECDDC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90BB-03E6-0B4E-B017-3DA72990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Theme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Tzu-Hung Chen</dc:creator>
  <cp:lastModifiedBy>Tzu-Hung Chen</cp:lastModifiedBy>
  <cp:revision>1</cp:revision>
  <dcterms:created xsi:type="dcterms:W3CDTF">2017-11-30T16:34:50Z</dcterms:created>
  <dcterms:modified xsi:type="dcterms:W3CDTF">2017-11-30T16:35:16Z</dcterms:modified>
</cp:coreProperties>
</file>