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4" r:id="rId5"/>
    <p:sldMasterId id="2147483676" r:id="rId6"/>
    <p:sldMasterId id="2147483680" r:id="rId7"/>
  </p:sldMasterIdLst>
  <p:notesMasterIdLst>
    <p:notesMasterId r:id="rId15"/>
  </p:notesMasterIdLst>
  <p:sldIdLst>
    <p:sldId id="262" r:id="rId8"/>
    <p:sldId id="276" r:id="rId9"/>
    <p:sldId id="284" r:id="rId10"/>
    <p:sldId id="285" r:id="rId11"/>
    <p:sldId id="282" r:id="rId12"/>
    <p:sldId id="283" r:id="rId13"/>
    <p:sldId id="275" r:id="rId1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PT Guideline" id="{B7CD1A0A-13E4-4311-8DF7-A44C2A40F0BC}">
          <p14:sldIdLst>
            <p14:sldId id="262"/>
            <p14:sldId id="276"/>
            <p14:sldId id="284"/>
            <p14:sldId id="285"/>
            <p14:sldId id="282"/>
            <p14:sldId id="283"/>
            <p14:sldId id="275"/>
          </p14:sldIdLst>
        </p14:section>
        <p14:section name="Sample Page" id="{E3689749-F63E-4A1F-89B2-82F1A7EE48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2F1"/>
    <a:srgbClr val="FD8BDC"/>
    <a:srgbClr val="A12944"/>
    <a:srgbClr val="581D53"/>
    <a:srgbClr val="A02842"/>
    <a:srgbClr val="78787A"/>
    <a:srgbClr val="000000"/>
    <a:srgbClr val="FFFFFF"/>
    <a:srgbClr val="A32943"/>
    <a:srgbClr val="E39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17" autoAdjust="0"/>
  </p:normalViewPr>
  <p:slideViewPr>
    <p:cSldViewPr snapToGrid="0">
      <p:cViewPr varScale="1">
        <p:scale>
          <a:sx n="106" d="100"/>
          <a:sy n="106" d="100"/>
        </p:scale>
        <p:origin x="1494" y="102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E29413D-BBCD-47EA-98B5-5BC3624EAC25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5459AA6-72BF-4449-A1C4-F94D43BF2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0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29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2F3D432-9A1D-480B-BBAD-BBDC1B825A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8920" y="861776"/>
            <a:ext cx="9066068" cy="55182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93F33DC-26F5-47E7-8877-E4D92212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19" y="94961"/>
            <a:ext cx="9066069" cy="590839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6619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3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93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3570890" cy="95311"/>
          </a:xfrm>
          <a:prstGeom prst="rect">
            <a:avLst/>
          </a:prstGeom>
          <a:solidFill>
            <a:srgbClr val="787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050628" y="6772183"/>
            <a:ext cx="6855372" cy="95311"/>
          </a:xfrm>
          <a:prstGeom prst="rect">
            <a:avLst/>
          </a:prstGeom>
          <a:solidFill>
            <a:srgbClr val="A12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EDECF52D-D2A1-4598-BCB4-30A1473E19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952" y="216235"/>
            <a:ext cx="2547148" cy="5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7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flipV="1">
            <a:off x="0" y="6840167"/>
            <a:ext cx="9906000" cy="535"/>
          </a:xfrm>
          <a:prstGeom prst="line">
            <a:avLst/>
          </a:prstGeom>
          <a:ln w="38100">
            <a:solidFill>
              <a:srgbClr val="A329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716" y="753871"/>
            <a:ext cx="9065034" cy="0"/>
          </a:xfrm>
          <a:prstGeom prst="line">
            <a:avLst/>
          </a:prstGeom>
          <a:ln>
            <a:solidFill>
              <a:srgbClr val="A02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64BF5-31CB-415D-8654-C7FCDBC5AEF6}"/>
              </a:ext>
            </a:extLst>
          </p:cNvPr>
          <p:cNvSpPr/>
          <p:nvPr userDrawn="1"/>
        </p:nvSpPr>
        <p:spPr>
          <a:xfrm>
            <a:off x="1730095" y="6552341"/>
            <a:ext cx="18501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rgbClr val="777777"/>
                </a:solidFill>
                <a:ea typeface="돋움" pitchFamily="50" charset="-127"/>
              </a:rPr>
              <a:t>© 2020 Suprema Inc. All rights reserved.</a:t>
            </a:r>
            <a:endParaRPr lang="ko-KR" altLang="en-US" sz="1600" dirty="0"/>
          </a:p>
        </p:txBody>
      </p:sp>
      <p:pic>
        <p:nvPicPr>
          <p:cNvPr id="6" name="그림 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E3ABAE8D-065A-40C3-8969-A16922B142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2" y="6399859"/>
            <a:ext cx="1531355" cy="3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5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3703" y="6178583"/>
            <a:ext cx="9661086" cy="57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ko-KR" sz="700" b="1" u="sng" dirty="0">
                <a:solidFill>
                  <a:srgbClr val="777777"/>
                </a:solidFill>
                <a:ea typeface="돋움" pitchFamily="50" charset="-127"/>
              </a:rPr>
              <a:t>DISCLAIMER</a:t>
            </a:r>
            <a:endParaRPr lang="en-US" altLang="ko-KR" sz="700" b="1" i="1" u="sng" dirty="0">
              <a:solidFill>
                <a:srgbClr val="777777"/>
              </a:solidFill>
              <a:ea typeface="돋움" pitchFamily="50" charset="-127"/>
            </a:endParaRPr>
          </a:p>
          <a:p>
            <a:pPr fontAlgn="auto">
              <a:spcBef>
                <a:spcPct val="30000"/>
              </a:spcBef>
              <a:spcAft>
                <a:spcPct val="15000"/>
              </a:spcAft>
              <a:defRPr/>
            </a:pPr>
            <a:r>
              <a:rPr lang="en-US" altLang="zh-CN" sz="70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presentation is solely for the use of Suprema’s</a:t>
            </a:r>
            <a:r>
              <a:rPr lang="en-US" altLang="zh-CN" sz="700" baseline="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employees</a:t>
            </a:r>
            <a:r>
              <a:rPr lang="en-US" altLang="zh-CN" sz="70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No part of this material may be circulated, quoted, or reproduced for distribution outside the customer’s organization without prior written approval from Suprema Inc.</a:t>
            </a:r>
            <a:br>
              <a:rPr lang="en-US" altLang="zh-CN" sz="70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zh-CN" sz="70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material was prepared by Suprema Inc. solely for informative purpose and was not independently verified. </a:t>
            </a:r>
            <a:r>
              <a:rPr lang="en-US" altLang="ko-KR" sz="70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 representations or warranties, express or implied, are made as to, and no reliance should be placed on, the accuracy, </a:t>
            </a:r>
            <a:br>
              <a:rPr lang="en-US" altLang="ko-KR" sz="70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ko-KR" sz="70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fairness or completeness of the information presented or contained in this presentation.  </a:t>
            </a:r>
            <a:r>
              <a:rPr lang="en-US" altLang="ko-KR" sz="700" dirty="0">
                <a:solidFill>
                  <a:srgbClr val="777777"/>
                </a:solidFill>
                <a:ea typeface="돋움" pitchFamily="50" charset="-127"/>
              </a:rPr>
              <a:t>© 2020 Suprema Inc. All rights reserved.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9783EE-025B-44A8-8282-A48D9DF1D555}"/>
              </a:ext>
            </a:extLst>
          </p:cNvPr>
          <p:cNvCxnSpPr/>
          <p:nvPr userDrawn="1"/>
        </p:nvCxnSpPr>
        <p:spPr>
          <a:xfrm flipV="1">
            <a:off x="0" y="6840167"/>
            <a:ext cx="9906000" cy="535"/>
          </a:xfrm>
          <a:prstGeom prst="line">
            <a:avLst/>
          </a:prstGeom>
          <a:ln w="38100">
            <a:solidFill>
              <a:srgbClr val="A329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2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607D246-E9BB-4701-BC64-A956F5D029F2}"/>
              </a:ext>
            </a:extLst>
          </p:cNvPr>
          <p:cNvSpPr/>
          <p:nvPr userDrawn="1"/>
        </p:nvSpPr>
        <p:spPr>
          <a:xfrm>
            <a:off x="0" y="0"/>
            <a:ext cx="9906000" cy="95311"/>
          </a:xfrm>
          <a:prstGeom prst="rect">
            <a:avLst/>
          </a:prstGeom>
          <a:solidFill>
            <a:srgbClr val="787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FACFFB-1BBB-4FD9-A5B5-09FFC18E615A}"/>
              </a:ext>
            </a:extLst>
          </p:cNvPr>
          <p:cNvSpPr/>
          <p:nvPr userDrawn="1"/>
        </p:nvSpPr>
        <p:spPr>
          <a:xfrm>
            <a:off x="0" y="6772183"/>
            <a:ext cx="9906000" cy="85817"/>
          </a:xfrm>
          <a:prstGeom prst="rect">
            <a:avLst/>
          </a:prstGeom>
          <a:solidFill>
            <a:srgbClr val="A12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1F58EDFF-6C0C-406E-9599-BD9621065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657" y="5360476"/>
            <a:ext cx="2543754" cy="57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5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33A822F3-7310-4930-8A20-4DD3760C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143" y="3472634"/>
            <a:ext cx="8412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Arial Unicode MS" pitchFamily="50" charset="-127"/>
              </a:rPr>
              <a:t>Google Test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Arial Unicode MS" pitchFamily="50" charset="-127"/>
              </a:rPr>
              <a:t>전력화 방안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Arial Unicode MS" pitchFamily="50" charset="-127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0CACDA05-C352-4F73-84AE-743EB288A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143" y="4310910"/>
            <a:ext cx="1685077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969696"/>
                </a:solidFill>
              </a:rPr>
              <a:t>AI EDGE </a:t>
            </a:r>
            <a:r>
              <a:rPr lang="ko-KR" altLang="en-US" sz="1200" dirty="0">
                <a:solidFill>
                  <a:srgbClr val="969696"/>
                </a:solidFill>
              </a:rPr>
              <a:t>개발실 권이안</a:t>
            </a:r>
            <a:endParaRPr lang="en-US" altLang="ko-KR" sz="1200" dirty="0">
              <a:solidFill>
                <a:srgbClr val="969696"/>
              </a:solidFill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969696"/>
                </a:solidFill>
              </a:rPr>
              <a:t>2022.  05. 02</a:t>
            </a:r>
            <a:endParaRPr lang="ko-KR" altLang="en-US" sz="1100" dirty="0">
              <a:solidFill>
                <a:srgbClr val="969696"/>
              </a:solidFill>
              <a:cs typeface="Arial Unicode MS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307C957-6B24-40FF-B95E-1748D6083953}"/>
              </a:ext>
            </a:extLst>
          </p:cNvPr>
          <p:cNvCxnSpPr/>
          <p:nvPr/>
        </p:nvCxnSpPr>
        <p:spPr>
          <a:xfrm>
            <a:off x="955266" y="4192396"/>
            <a:ext cx="5213170" cy="0"/>
          </a:xfrm>
          <a:prstGeom prst="line">
            <a:avLst/>
          </a:prstGeom>
          <a:ln>
            <a:solidFill>
              <a:srgbClr val="A02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4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F20C9-9D8F-471A-B0E2-5B94179E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9C38C-5D64-4464-9184-8BE9C053F87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8920" y="861776"/>
            <a:ext cx="9066068" cy="5518242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Workflow1</a:t>
            </a:r>
            <a:r>
              <a:rPr lang="ko-KR" altLang="en-US" sz="1400" dirty="0"/>
              <a:t> </a:t>
            </a:r>
            <a:r>
              <a:rPr lang="en-US" altLang="ko-KR" sz="1400" dirty="0"/>
              <a:t>: Visual Studio </a:t>
            </a:r>
            <a:r>
              <a:rPr lang="ko-KR" altLang="en-US" sz="1400" dirty="0"/>
              <a:t>버전</a:t>
            </a:r>
            <a:endParaRPr lang="en-US" altLang="ko-KR" sz="1400" dirty="0"/>
          </a:p>
          <a:p>
            <a:r>
              <a:rPr lang="en-US" altLang="ko-KR" sz="1400" dirty="0"/>
              <a:t>Workflow2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CMake</a:t>
            </a:r>
            <a:r>
              <a:rPr lang="en-US" altLang="ko-KR" sz="1400" dirty="0"/>
              <a:t> </a:t>
            </a:r>
            <a:r>
              <a:rPr lang="ko-KR" altLang="en-US" sz="1400" dirty="0"/>
              <a:t>버전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2870B48-B5FB-4AE3-9C06-1940A638D04C}"/>
              </a:ext>
            </a:extLst>
          </p:cNvPr>
          <p:cNvSpPr txBox="1">
            <a:spLocks/>
          </p:cNvSpPr>
          <p:nvPr/>
        </p:nvSpPr>
        <p:spPr>
          <a:xfrm>
            <a:off x="4953000" y="861776"/>
            <a:ext cx="4594080" cy="55182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72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9ABDCF9-D3A1-4228-ABD5-40616E42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Workflow1</a:t>
            </a:r>
            <a:r>
              <a:rPr lang="ko-KR" altLang="en-US" sz="2000" dirty="0"/>
              <a:t> </a:t>
            </a:r>
            <a:r>
              <a:rPr lang="en-US" altLang="ko-KR" sz="2000" dirty="0"/>
              <a:t>: Visual Studio </a:t>
            </a:r>
            <a:r>
              <a:rPr lang="ko-KR" altLang="en-US" sz="2000" dirty="0"/>
              <a:t>버전</a:t>
            </a:r>
            <a:r>
              <a:rPr lang="en-US" altLang="ko-KR" sz="2000" dirty="0"/>
              <a:t> ( </a:t>
            </a:r>
            <a:r>
              <a:rPr lang="en-US" altLang="ko-KR" dirty="0"/>
              <a:t>Project Setting 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E9198A-8EA1-0B9C-626E-62F3F0EDB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250" y="2234627"/>
            <a:ext cx="3947310" cy="4035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E03F9D-7C7E-254F-A161-A5C921A8B476}"/>
              </a:ext>
            </a:extLst>
          </p:cNvPr>
          <p:cNvSpPr/>
          <p:nvPr/>
        </p:nvSpPr>
        <p:spPr>
          <a:xfrm>
            <a:off x="5834959" y="4164591"/>
            <a:ext cx="2516863" cy="2263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662BB-BB53-354F-A7B0-C9FAC423A829}"/>
              </a:ext>
            </a:extLst>
          </p:cNvPr>
          <p:cNvSpPr txBox="1"/>
          <p:nvPr/>
        </p:nvSpPr>
        <p:spPr>
          <a:xfrm>
            <a:off x="5545250" y="1893355"/>
            <a:ext cx="36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Visual Studio </a:t>
            </a:r>
            <a:r>
              <a:rPr lang="ko-KR" altLang="en-US" b="1" dirty="0"/>
              <a:t>솔루션 탐색기</a:t>
            </a:r>
            <a:endParaRPr lang="en-US" altLang="ko-KR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642CB2-3C0C-0623-60F5-E1BB48E25CB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17273" y="4277761"/>
            <a:ext cx="23176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7F75C0-AF81-56E5-CD1C-4F5149DA8A5F}"/>
              </a:ext>
            </a:extLst>
          </p:cNvPr>
          <p:cNvSpPr txBox="1"/>
          <p:nvPr/>
        </p:nvSpPr>
        <p:spPr>
          <a:xfrm>
            <a:off x="3517273" y="3935244"/>
            <a:ext cx="36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테스트할 </a:t>
            </a:r>
            <a:r>
              <a:rPr lang="en-US" altLang="ko-KR" dirty="0">
                <a:solidFill>
                  <a:srgbClr val="FF0000"/>
                </a:solidFill>
              </a:rPr>
              <a:t>Project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503F25-1BC3-6965-8E50-13F592F262F4}"/>
              </a:ext>
            </a:extLst>
          </p:cNvPr>
          <p:cNvSpPr/>
          <p:nvPr/>
        </p:nvSpPr>
        <p:spPr>
          <a:xfrm>
            <a:off x="5887772" y="2503395"/>
            <a:ext cx="2516863" cy="2263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A2BC06-B352-B42A-F24C-C7F7B5C66BC3}"/>
              </a:ext>
            </a:extLst>
          </p:cNvPr>
          <p:cNvSpPr txBox="1"/>
          <p:nvPr/>
        </p:nvSpPr>
        <p:spPr>
          <a:xfrm>
            <a:off x="3711924" y="2281823"/>
            <a:ext cx="36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gTest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Project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26ABAD2-DD2B-8E1F-9D4E-D2D48D3F9DCE}"/>
              </a:ext>
            </a:extLst>
          </p:cNvPr>
          <p:cNvCxnSpPr>
            <a:cxnSpLocks/>
          </p:cNvCxnSpPr>
          <p:nvPr/>
        </p:nvCxnSpPr>
        <p:spPr>
          <a:xfrm flipH="1">
            <a:off x="3711924" y="2636363"/>
            <a:ext cx="2175848" cy="14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0FF9D58-DEA9-CD30-9974-8BF036B77485}"/>
              </a:ext>
            </a:extLst>
          </p:cNvPr>
          <p:cNvSpPr txBox="1"/>
          <p:nvPr/>
        </p:nvSpPr>
        <p:spPr>
          <a:xfrm>
            <a:off x="327228" y="1285176"/>
            <a:ext cx="3190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테스트할 프로젝트를 정적 </a:t>
            </a:r>
            <a:r>
              <a:rPr lang="en-US" altLang="ko-KR" b="1" dirty="0"/>
              <a:t>lib</a:t>
            </a:r>
            <a:r>
              <a:rPr lang="ko-KR" altLang="en-US" dirty="0"/>
              <a:t>로 빌드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Tester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의</a:t>
            </a:r>
            <a:br>
              <a:rPr lang="en-US" altLang="ko-KR" dirty="0"/>
            </a:br>
            <a:r>
              <a:rPr lang="ko-KR" altLang="en-US" dirty="0" err="1"/>
              <a:t>링커</a:t>
            </a:r>
            <a:r>
              <a:rPr lang="en-US" altLang="ko-KR" dirty="0"/>
              <a:t> – </a:t>
            </a:r>
            <a:r>
              <a:rPr lang="ko-KR" altLang="en-US" dirty="0"/>
              <a:t>추가 종속성에 해당 </a:t>
            </a:r>
            <a:r>
              <a:rPr lang="en-US" altLang="ko-KR" b="1" dirty="0"/>
              <a:t>lib</a:t>
            </a:r>
            <a:r>
              <a:rPr lang="en-US" altLang="ko-KR" dirty="0"/>
              <a:t> </a:t>
            </a:r>
            <a:r>
              <a:rPr lang="ko-KR" altLang="en-US" dirty="0"/>
              <a:t>등록하여 테스트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93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9ABDCF9-D3A1-4228-ABD5-40616E42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Workflow1</a:t>
            </a:r>
            <a:r>
              <a:rPr lang="ko-KR" altLang="en-US" sz="2000" dirty="0"/>
              <a:t> </a:t>
            </a:r>
            <a:r>
              <a:rPr lang="en-US" altLang="ko-KR" sz="2000" dirty="0"/>
              <a:t>: Visual Studio </a:t>
            </a:r>
            <a:r>
              <a:rPr lang="ko-KR" altLang="en-US" sz="2000" dirty="0"/>
              <a:t>버전</a:t>
            </a:r>
            <a:r>
              <a:rPr lang="en-US" altLang="ko-KR" sz="2000" dirty="0"/>
              <a:t> ( </a:t>
            </a:r>
            <a:r>
              <a:rPr lang="en-US" altLang="ko-KR" dirty="0"/>
              <a:t>Structure )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C43DA36-006F-C55B-3DAE-8AB817A47CD7}"/>
              </a:ext>
            </a:extLst>
          </p:cNvPr>
          <p:cNvSpPr/>
          <p:nvPr/>
        </p:nvSpPr>
        <p:spPr>
          <a:xfrm>
            <a:off x="568549" y="3535802"/>
            <a:ext cx="2037098" cy="9035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5C491-75FE-1F62-14EA-B5398640F893}"/>
              </a:ext>
            </a:extLst>
          </p:cNvPr>
          <p:cNvSpPr txBox="1"/>
          <p:nvPr/>
        </p:nvSpPr>
        <p:spPr>
          <a:xfrm>
            <a:off x="855413" y="3747148"/>
            <a:ext cx="185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Project1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2DA32-524B-27CC-B0F3-16FADE86C4E4}"/>
              </a:ext>
            </a:extLst>
          </p:cNvPr>
          <p:cNvSpPr txBox="1"/>
          <p:nvPr/>
        </p:nvSpPr>
        <p:spPr>
          <a:xfrm>
            <a:off x="3981705" y="2487610"/>
            <a:ext cx="1476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lib File</a:t>
            </a:r>
            <a:endParaRPr lang="en-US" altLang="ko-KR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9C7FB3B-103F-5203-5C45-D2E0466AED2E}"/>
              </a:ext>
            </a:extLst>
          </p:cNvPr>
          <p:cNvSpPr/>
          <p:nvPr/>
        </p:nvSpPr>
        <p:spPr>
          <a:xfrm>
            <a:off x="6757037" y="2297041"/>
            <a:ext cx="2154725" cy="965914"/>
          </a:xfrm>
          <a:prstGeom prst="roundRect">
            <a:avLst>
              <a:gd name="adj" fmla="val 1365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657CD-24E5-FF80-F26A-306799AD8F98}"/>
              </a:ext>
            </a:extLst>
          </p:cNvPr>
          <p:cNvSpPr txBox="1"/>
          <p:nvPr/>
        </p:nvSpPr>
        <p:spPr>
          <a:xfrm>
            <a:off x="7047640" y="2367722"/>
            <a:ext cx="180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/>
              <a:t>gTest</a:t>
            </a:r>
            <a:endParaRPr lang="en-US" altLang="ko-KR" sz="2400" b="1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703DE75-9996-7FE9-DFDA-403AAC2EC232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2605647" y="2779998"/>
            <a:ext cx="1376058" cy="120758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20CA33AA-EA39-D6C9-5AC7-5CE76E97872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458173" y="2779998"/>
            <a:ext cx="129886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416CBEF9-09F4-9F41-22F8-835DA29141E1}"/>
              </a:ext>
            </a:extLst>
          </p:cNvPr>
          <p:cNvSpPr/>
          <p:nvPr/>
        </p:nvSpPr>
        <p:spPr>
          <a:xfrm>
            <a:off x="1587096" y="4902087"/>
            <a:ext cx="2037099" cy="9035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A51C79-C476-6D31-3969-32E6A33965FC}"/>
              </a:ext>
            </a:extLst>
          </p:cNvPr>
          <p:cNvSpPr txBox="1"/>
          <p:nvPr/>
        </p:nvSpPr>
        <p:spPr>
          <a:xfrm>
            <a:off x="1870235" y="5106234"/>
            <a:ext cx="185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Project1</a:t>
            </a:r>
            <a:endParaRPr lang="en-US" altLang="ko-KR" sz="2400" b="1" dirty="0"/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A2F26F6A-E650-5F3B-D92B-280C0B8805C6}"/>
              </a:ext>
            </a:extLst>
          </p:cNvPr>
          <p:cNvCxnSpPr>
            <a:cxnSpLocks/>
            <a:stCxn id="57" idx="6"/>
            <a:endCxn id="6" idx="2"/>
          </p:cNvCxnSpPr>
          <p:nvPr/>
        </p:nvCxnSpPr>
        <p:spPr>
          <a:xfrm flipV="1">
            <a:off x="3624195" y="3072385"/>
            <a:ext cx="1095744" cy="228148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3762F6E0-6108-3955-3C95-CBC16B15C391}"/>
              </a:ext>
            </a:extLst>
          </p:cNvPr>
          <p:cNvSpPr/>
          <p:nvPr/>
        </p:nvSpPr>
        <p:spPr>
          <a:xfrm>
            <a:off x="864722" y="1924078"/>
            <a:ext cx="2039621" cy="9604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E9AC0D-C4FB-D300-9773-5FB337444538}"/>
              </a:ext>
            </a:extLst>
          </p:cNvPr>
          <p:cNvSpPr txBox="1"/>
          <p:nvPr/>
        </p:nvSpPr>
        <p:spPr>
          <a:xfrm>
            <a:off x="1144399" y="2151105"/>
            <a:ext cx="185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Project1</a:t>
            </a:r>
            <a:endParaRPr lang="en-US" altLang="ko-KR" sz="2000" b="1" dirty="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4AAE14FE-92D5-4D0B-C58C-8A478D64A561}"/>
              </a:ext>
            </a:extLst>
          </p:cNvPr>
          <p:cNvCxnSpPr>
            <a:cxnSpLocks/>
            <a:stCxn id="60" idx="7"/>
            <a:endCxn id="6" idx="0"/>
          </p:cNvCxnSpPr>
          <p:nvPr/>
        </p:nvCxnSpPr>
        <p:spPr>
          <a:xfrm rot="16200000" flipH="1">
            <a:off x="3451355" y="1219026"/>
            <a:ext cx="422875" cy="2114292"/>
          </a:xfrm>
          <a:prstGeom prst="curvedConnector3">
            <a:avLst>
              <a:gd name="adj1" fmla="val -230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4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FB2FDE-FF30-1011-910D-1CA4BD70D82B}"/>
              </a:ext>
            </a:extLst>
          </p:cNvPr>
          <p:cNvSpPr/>
          <p:nvPr/>
        </p:nvSpPr>
        <p:spPr>
          <a:xfrm>
            <a:off x="7871979" y="1504448"/>
            <a:ext cx="1783537" cy="646331"/>
          </a:xfrm>
          <a:prstGeom prst="roundRect">
            <a:avLst>
              <a:gd name="adj" fmla="val 2927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ABDCF9-D3A1-4228-ABD5-40616E42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Workflow1</a:t>
            </a:r>
            <a:r>
              <a:rPr lang="ko-KR" altLang="en-US" sz="2000" dirty="0"/>
              <a:t> </a:t>
            </a:r>
            <a:r>
              <a:rPr lang="en-US" altLang="ko-KR" sz="2000" dirty="0"/>
              <a:t>: Visual Studio </a:t>
            </a:r>
            <a:r>
              <a:rPr lang="ko-KR" altLang="en-US" sz="2000" dirty="0"/>
              <a:t>버전</a:t>
            </a:r>
            <a:r>
              <a:rPr lang="en-US" altLang="ko-KR" sz="2000" dirty="0"/>
              <a:t> ( </a:t>
            </a:r>
            <a:r>
              <a:rPr lang="en-US" altLang="ko-KR" dirty="0"/>
              <a:t>Testing Code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64F1F5-96E7-CFA0-24FE-B044ED7E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38" y="1040421"/>
            <a:ext cx="3393870" cy="5432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3E94C5-86DC-7AFF-36F3-0A60FFE69FE7}"/>
              </a:ext>
            </a:extLst>
          </p:cNvPr>
          <p:cNvCxnSpPr/>
          <p:nvPr/>
        </p:nvCxnSpPr>
        <p:spPr>
          <a:xfrm>
            <a:off x="6708618" y="1883118"/>
            <a:ext cx="9325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6A55C7-0886-FEA9-B802-E4661929C392}"/>
              </a:ext>
            </a:extLst>
          </p:cNvPr>
          <p:cNvSpPr txBox="1"/>
          <p:nvPr/>
        </p:nvSpPr>
        <p:spPr>
          <a:xfrm>
            <a:off x="7867455" y="1501537"/>
            <a:ext cx="178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&lt;Test Case 1&gt;</a:t>
            </a:r>
          </a:p>
          <a:p>
            <a:pPr algn="ctr"/>
            <a:r>
              <a:rPr lang="en-US" altLang="ko-KR" dirty="0"/>
              <a:t>3 + 2 = 5 ?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057A00A-80E0-3D86-8700-4B5277243AA3}"/>
              </a:ext>
            </a:extLst>
          </p:cNvPr>
          <p:cNvSpPr/>
          <p:nvPr/>
        </p:nvSpPr>
        <p:spPr>
          <a:xfrm>
            <a:off x="7867456" y="2510459"/>
            <a:ext cx="1783537" cy="646331"/>
          </a:xfrm>
          <a:prstGeom prst="roundRect">
            <a:avLst>
              <a:gd name="adj" fmla="val 29274"/>
            </a:avLst>
          </a:prstGeom>
          <a:solidFill>
            <a:srgbClr val="FED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ACCC8DC-5CC2-F498-BA3B-44103DA6703B}"/>
              </a:ext>
            </a:extLst>
          </p:cNvPr>
          <p:cNvCxnSpPr/>
          <p:nvPr/>
        </p:nvCxnSpPr>
        <p:spPr>
          <a:xfrm>
            <a:off x="6708618" y="2889131"/>
            <a:ext cx="9325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C0BE52-0D6D-DE98-3217-6B127EB63480}"/>
              </a:ext>
            </a:extLst>
          </p:cNvPr>
          <p:cNvSpPr txBox="1"/>
          <p:nvPr/>
        </p:nvSpPr>
        <p:spPr>
          <a:xfrm>
            <a:off x="7885562" y="2510460"/>
            <a:ext cx="178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&lt;Test Case 1&gt;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4 + 2 = 5 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F77A92D-B94D-62D0-C733-4E4F48448F3E}"/>
              </a:ext>
            </a:extLst>
          </p:cNvPr>
          <p:cNvSpPr/>
          <p:nvPr/>
        </p:nvSpPr>
        <p:spPr>
          <a:xfrm>
            <a:off x="7867456" y="3513561"/>
            <a:ext cx="1783537" cy="646331"/>
          </a:xfrm>
          <a:prstGeom prst="roundRect">
            <a:avLst>
              <a:gd name="adj" fmla="val 29274"/>
            </a:avLst>
          </a:prstGeom>
          <a:solidFill>
            <a:srgbClr val="FED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840961-B953-80A9-261F-B87BA4889C33}"/>
              </a:ext>
            </a:extLst>
          </p:cNvPr>
          <p:cNvCxnSpPr/>
          <p:nvPr/>
        </p:nvCxnSpPr>
        <p:spPr>
          <a:xfrm>
            <a:off x="6708618" y="3895143"/>
            <a:ext cx="9325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AC3CED-5600-C1C7-21D8-0DAC2D2D39D6}"/>
              </a:ext>
            </a:extLst>
          </p:cNvPr>
          <p:cNvSpPr txBox="1"/>
          <p:nvPr/>
        </p:nvSpPr>
        <p:spPr>
          <a:xfrm>
            <a:off x="7867456" y="3516472"/>
            <a:ext cx="178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&lt;Test Case 1&gt;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3 + 2 = 7 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083DE2-918F-4708-58D1-D5BA1CAAA02B}"/>
              </a:ext>
            </a:extLst>
          </p:cNvPr>
          <p:cNvSpPr/>
          <p:nvPr/>
        </p:nvSpPr>
        <p:spPr>
          <a:xfrm>
            <a:off x="7891603" y="4504763"/>
            <a:ext cx="1783537" cy="646331"/>
          </a:xfrm>
          <a:prstGeom prst="roundRect">
            <a:avLst>
              <a:gd name="adj" fmla="val 29274"/>
            </a:avLst>
          </a:prstGeom>
          <a:solidFill>
            <a:srgbClr val="FED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9CE03C9-5C3E-B9C3-A1A4-3326309DE382}"/>
              </a:ext>
            </a:extLst>
          </p:cNvPr>
          <p:cNvCxnSpPr/>
          <p:nvPr/>
        </p:nvCxnSpPr>
        <p:spPr>
          <a:xfrm>
            <a:off x="6708618" y="4796825"/>
            <a:ext cx="9325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C6FC1B-0587-BBB0-BDB4-F253BCDCB088}"/>
              </a:ext>
            </a:extLst>
          </p:cNvPr>
          <p:cNvSpPr txBox="1"/>
          <p:nvPr/>
        </p:nvSpPr>
        <p:spPr>
          <a:xfrm>
            <a:off x="7891603" y="4507674"/>
            <a:ext cx="178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&lt;Test Case 1&gt;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8 + 123 = 7 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42305DE-53F7-4919-6976-6F86433E539E}"/>
              </a:ext>
            </a:extLst>
          </p:cNvPr>
          <p:cNvSpPr/>
          <p:nvPr/>
        </p:nvSpPr>
        <p:spPr>
          <a:xfrm>
            <a:off x="7891604" y="5522677"/>
            <a:ext cx="1777494" cy="646331"/>
          </a:xfrm>
          <a:prstGeom prst="roundRect">
            <a:avLst>
              <a:gd name="adj" fmla="val 2927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65A1F3-9CED-2129-1200-AA7391028E8C}"/>
              </a:ext>
            </a:extLst>
          </p:cNvPr>
          <p:cNvCxnSpPr/>
          <p:nvPr/>
        </p:nvCxnSpPr>
        <p:spPr>
          <a:xfrm>
            <a:off x="6708618" y="5901348"/>
            <a:ext cx="9325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5A80D3-D408-FEFB-3763-1D03383F96CF}"/>
              </a:ext>
            </a:extLst>
          </p:cNvPr>
          <p:cNvSpPr txBox="1"/>
          <p:nvPr/>
        </p:nvSpPr>
        <p:spPr>
          <a:xfrm>
            <a:off x="7876509" y="5522677"/>
            <a:ext cx="177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&lt;Test Case 1&gt;</a:t>
            </a:r>
          </a:p>
          <a:p>
            <a:pPr algn="ctr"/>
            <a:r>
              <a:rPr lang="en-US" altLang="ko-KR" dirty="0"/>
              <a:t>-3 + 6 = 3 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BFE60-708D-7239-EB69-1E9195C64002}"/>
              </a:ext>
            </a:extLst>
          </p:cNvPr>
          <p:cNvSpPr txBox="1"/>
          <p:nvPr/>
        </p:nvSpPr>
        <p:spPr>
          <a:xfrm>
            <a:off x="8980203" y="3039588"/>
            <a:ext cx="125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FALSE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50C78F-3C60-5068-2B17-2069E7D5C507}"/>
              </a:ext>
            </a:extLst>
          </p:cNvPr>
          <p:cNvSpPr txBox="1"/>
          <p:nvPr/>
        </p:nvSpPr>
        <p:spPr>
          <a:xfrm>
            <a:off x="8989256" y="3996525"/>
            <a:ext cx="125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FALSE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BCF59-F70B-5B3E-D0F5-AC6CF20D0D96}"/>
              </a:ext>
            </a:extLst>
          </p:cNvPr>
          <p:cNvSpPr txBox="1"/>
          <p:nvPr/>
        </p:nvSpPr>
        <p:spPr>
          <a:xfrm>
            <a:off x="9019444" y="4983602"/>
            <a:ext cx="125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FALSE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38E4C-202C-804D-4808-A20887A4F113}"/>
              </a:ext>
            </a:extLst>
          </p:cNvPr>
          <p:cNvSpPr txBox="1"/>
          <p:nvPr/>
        </p:nvSpPr>
        <p:spPr>
          <a:xfrm>
            <a:off x="8989256" y="2041417"/>
            <a:ext cx="125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TRUE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73B15-2621-723F-138E-F94A659CFCFD}"/>
              </a:ext>
            </a:extLst>
          </p:cNvPr>
          <p:cNvSpPr txBox="1"/>
          <p:nvPr/>
        </p:nvSpPr>
        <p:spPr>
          <a:xfrm>
            <a:off x="9134938" y="6029609"/>
            <a:ext cx="137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TRUE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EC1FA0-B8F4-7040-A1D8-1BF1378DABFF}"/>
              </a:ext>
            </a:extLst>
          </p:cNvPr>
          <p:cNvSpPr/>
          <p:nvPr/>
        </p:nvSpPr>
        <p:spPr>
          <a:xfrm>
            <a:off x="4834551" y="1611514"/>
            <a:ext cx="805758" cy="20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706C94-001C-6062-F0BC-96611414DD6B}"/>
              </a:ext>
            </a:extLst>
          </p:cNvPr>
          <p:cNvSpPr/>
          <p:nvPr/>
        </p:nvSpPr>
        <p:spPr>
          <a:xfrm>
            <a:off x="4834551" y="2532674"/>
            <a:ext cx="805758" cy="20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4126E4-9484-DAF0-C070-31DE3DEFA166}"/>
              </a:ext>
            </a:extLst>
          </p:cNvPr>
          <p:cNvSpPr/>
          <p:nvPr/>
        </p:nvSpPr>
        <p:spPr>
          <a:xfrm>
            <a:off x="4820968" y="3477547"/>
            <a:ext cx="805758" cy="20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BE1552-F9DC-688E-3214-DCDFDC68F793}"/>
              </a:ext>
            </a:extLst>
          </p:cNvPr>
          <p:cNvSpPr/>
          <p:nvPr/>
        </p:nvSpPr>
        <p:spPr>
          <a:xfrm>
            <a:off x="4834551" y="4436460"/>
            <a:ext cx="805758" cy="20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635E1A-31D2-636C-CCE8-7B4EEA5AF431}"/>
              </a:ext>
            </a:extLst>
          </p:cNvPr>
          <p:cNvSpPr/>
          <p:nvPr/>
        </p:nvSpPr>
        <p:spPr>
          <a:xfrm>
            <a:off x="4811914" y="5367618"/>
            <a:ext cx="805758" cy="20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E1C3F37-14E8-6036-B1C4-26CA48E4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7" y="2963738"/>
            <a:ext cx="3008402" cy="7929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BC33AD-BD0D-9BD0-BE88-C45E167E7377}"/>
              </a:ext>
            </a:extLst>
          </p:cNvPr>
          <p:cNvSpPr txBox="1"/>
          <p:nvPr/>
        </p:nvSpPr>
        <p:spPr>
          <a:xfrm>
            <a:off x="119647" y="2231451"/>
            <a:ext cx="268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Calculation </a:t>
            </a:r>
            <a:r>
              <a:rPr lang="ko-KR" altLang="en-US" dirty="0"/>
              <a:t>클래스의</a:t>
            </a:r>
            <a:endParaRPr lang="en-US" altLang="ko-KR" dirty="0"/>
          </a:p>
          <a:p>
            <a:r>
              <a:rPr lang="en-US" altLang="ko-KR" dirty="0"/>
              <a:t>Sum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3D0A1F9-69EB-3086-44AD-94743F987AE3}"/>
              </a:ext>
            </a:extLst>
          </p:cNvPr>
          <p:cNvCxnSpPr>
            <a:cxnSpLocks/>
          </p:cNvCxnSpPr>
          <p:nvPr/>
        </p:nvCxnSpPr>
        <p:spPr>
          <a:xfrm>
            <a:off x="3155208" y="3395196"/>
            <a:ext cx="7106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2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9ABDCF9-D3A1-4228-ABD5-40616E42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Workflow1</a:t>
            </a:r>
            <a:r>
              <a:rPr lang="ko-KR" altLang="en-US" sz="2000" dirty="0"/>
              <a:t> </a:t>
            </a:r>
            <a:r>
              <a:rPr lang="en-US" altLang="ko-KR" sz="2000" dirty="0"/>
              <a:t>: Visual Studio </a:t>
            </a:r>
            <a:r>
              <a:rPr lang="ko-KR" altLang="en-US" sz="2000" dirty="0"/>
              <a:t>버전</a:t>
            </a:r>
            <a:r>
              <a:rPr lang="en-US" altLang="ko-KR" sz="2000" dirty="0"/>
              <a:t> ( </a:t>
            </a:r>
            <a:r>
              <a:rPr lang="ko-KR" altLang="en-US" dirty="0"/>
              <a:t>결과 확인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76D420-98A4-7B7E-5839-DA00458497B3}"/>
              </a:ext>
            </a:extLst>
          </p:cNvPr>
          <p:cNvGrpSpPr/>
          <p:nvPr/>
        </p:nvGrpSpPr>
        <p:grpSpPr>
          <a:xfrm>
            <a:off x="5854373" y="908159"/>
            <a:ext cx="3361664" cy="5623916"/>
            <a:chOff x="5854373" y="908159"/>
            <a:chExt cx="3361664" cy="56239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1171CAC-E4DD-AFE5-3A68-7CD9C0577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4373" y="908159"/>
              <a:ext cx="3361664" cy="56239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F4582C4-0801-91D9-932B-0EADC0B7864C}"/>
                </a:ext>
              </a:extLst>
            </p:cNvPr>
            <p:cNvSpPr/>
            <p:nvPr/>
          </p:nvSpPr>
          <p:spPr>
            <a:xfrm>
              <a:off x="5905500" y="1344928"/>
              <a:ext cx="289560" cy="156211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84AE0EE-FECF-57AD-4437-31A2B025185A}"/>
                </a:ext>
              </a:extLst>
            </p:cNvPr>
            <p:cNvSpPr/>
            <p:nvPr/>
          </p:nvSpPr>
          <p:spPr>
            <a:xfrm>
              <a:off x="6238240" y="1443990"/>
              <a:ext cx="232410" cy="15621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375E056-F9C2-56D7-9D22-DD544B87449D}"/>
                </a:ext>
              </a:extLst>
            </p:cNvPr>
            <p:cNvCxnSpPr>
              <a:cxnSpLocks/>
              <a:stCxn id="6" idx="5"/>
              <a:endCxn id="7" idx="2"/>
            </p:cNvCxnSpPr>
            <p:nvPr/>
          </p:nvCxnSpPr>
          <p:spPr>
            <a:xfrm>
              <a:off x="6152655" y="1478262"/>
              <a:ext cx="85585" cy="43833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DE7CEBE-3528-6C6B-E6BC-10541B6C0218}"/>
                </a:ext>
              </a:extLst>
            </p:cNvPr>
            <p:cNvSpPr/>
            <p:nvPr/>
          </p:nvSpPr>
          <p:spPr>
            <a:xfrm>
              <a:off x="5905500" y="1894075"/>
              <a:ext cx="289560" cy="156211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EFBEE8F-40DE-7E47-E98D-A4E0FB5ABFCC}"/>
                </a:ext>
              </a:extLst>
            </p:cNvPr>
            <p:cNvSpPr/>
            <p:nvPr/>
          </p:nvSpPr>
          <p:spPr>
            <a:xfrm>
              <a:off x="5984478" y="2471768"/>
              <a:ext cx="421164" cy="15621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E50EC8-A07A-9708-5181-F569CA1C8D49}"/>
                </a:ext>
              </a:extLst>
            </p:cNvPr>
            <p:cNvCxnSpPr>
              <a:cxnSpLocks/>
              <a:stCxn id="12" idx="5"/>
              <a:endCxn id="13" idx="0"/>
            </p:cNvCxnSpPr>
            <p:nvPr/>
          </p:nvCxnSpPr>
          <p:spPr>
            <a:xfrm>
              <a:off x="6152655" y="2027409"/>
              <a:ext cx="42405" cy="444359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F3E6C6D-6FBB-B8EA-C72B-E984DBD13987}"/>
                </a:ext>
              </a:extLst>
            </p:cNvPr>
            <p:cNvSpPr/>
            <p:nvPr/>
          </p:nvSpPr>
          <p:spPr>
            <a:xfrm>
              <a:off x="5905500" y="2901480"/>
              <a:ext cx="289560" cy="156211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81E3CAA-EE26-9830-6719-729683047F71}"/>
                </a:ext>
              </a:extLst>
            </p:cNvPr>
            <p:cNvSpPr/>
            <p:nvPr/>
          </p:nvSpPr>
          <p:spPr>
            <a:xfrm>
              <a:off x="5984478" y="3479173"/>
              <a:ext cx="421164" cy="15621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33666E7-CF26-A425-4207-37714EDAE7AE}"/>
                </a:ext>
              </a:extLst>
            </p:cNvPr>
            <p:cNvCxnSpPr>
              <a:cxnSpLocks/>
              <a:stCxn id="19" idx="5"/>
              <a:endCxn id="20" idx="0"/>
            </p:cNvCxnSpPr>
            <p:nvPr/>
          </p:nvCxnSpPr>
          <p:spPr>
            <a:xfrm>
              <a:off x="6152655" y="3034814"/>
              <a:ext cx="42405" cy="444359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1154FBD-7CC2-8414-AA0A-FEA1B92D1B65}"/>
                </a:ext>
              </a:extLst>
            </p:cNvPr>
            <p:cNvSpPr/>
            <p:nvPr/>
          </p:nvSpPr>
          <p:spPr>
            <a:xfrm>
              <a:off x="5905500" y="3923532"/>
              <a:ext cx="289560" cy="156211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72127CD-7BAF-D759-3C1E-03CE3F7C751D}"/>
                </a:ext>
              </a:extLst>
            </p:cNvPr>
            <p:cNvSpPr/>
            <p:nvPr/>
          </p:nvSpPr>
          <p:spPr>
            <a:xfrm>
              <a:off x="5984478" y="4501225"/>
              <a:ext cx="421164" cy="15621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45CDE1B-9141-F91E-896B-E96882CB8050}"/>
                </a:ext>
              </a:extLst>
            </p:cNvPr>
            <p:cNvCxnSpPr>
              <a:cxnSpLocks/>
              <a:stCxn id="22" idx="5"/>
              <a:endCxn id="23" idx="0"/>
            </p:cNvCxnSpPr>
            <p:nvPr/>
          </p:nvCxnSpPr>
          <p:spPr>
            <a:xfrm>
              <a:off x="6152655" y="4056866"/>
              <a:ext cx="42405" cy="444359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21937D2-1DD1-5B42-A2B7-26128945877F}"/>
                </a:ext>
              </a:extLst>
            </p:cNvPr>
            <p:cNvSpPr/>
            <p:nvPr/>
          </p:nvSpPr>
          <p:spPr>
            <a:xfrm>
              <a:off x="5905500" y="4947487"/>
              <a:ext cx="289560" cy="156211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F149745-DB34-CC9D-8F97-5D859CF86E2B}"/>
                </a:ext>
              </a:extLst>
            </p:cNvPr>
            <p:cNvSpPr/>
            <p:nvPr/>
          </p:nvSpPr>
          <p:spPr>
            <a:xfrm>
              <a:off x="6238240" y="5046549"/>
              <a:ext cx="232410" cy="15621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AC968F8-4202-AB5F-6306-CB176F17BB2C}"/>
                </a:ext>
              </a:extLst>
            </p:cNvPr>
            <p:cNvCxnSpPr>
              <a:cxnSpLocks/>
              <a:stCxn id="25" idx="5"/>
              <a:endCxn id="26" idx="2"/>
            </p:cNvCxnSpPr>
            <p:nvPr/>
          </p:nvCxnSpPr>
          <p:spPr>
            <a:xfrm>
              <a:off x="6152655" y="5080821"/>
              <a:ext cx="85585" cy="43833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2FABBB-BEBB-2C7B-0724-D8E0012EF46C}"/>
              </a:ext>
            </a:extLst>
          </p:cNvPr>
          <p:cNvSpPr/>
          <p:nvPr/>
        </p:nvSpPr>
        <p:spPr>
          <a:xfrm>
            <a:off x="5905499" y="5347013"/>
            <a:ext cx="3131819" cy="93948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051853-EF06-130A-5A31-1F3D7EF1C613}"/>
              </a:ext>
            </a:extLst>
          </p:cNvPr>
          <p:cNvSpPr txBox="1"/>
          <p:nvPr/>
        </p:nvSpPr>
        <p:spPr>
          <a:xfrm>
            <a:off x="167219" y="3657415"/>
            <a:ext cx="336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최종 결과 리포트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A613004-1058-73AC-BF19-A9745C2278DA}"/>
              </a:ext>
            </a:extLst>
          </p:cNvPr>
          <p:cNvSpPr/>
          <p:nvPr/>
        </p:nvSpPr>
        <p:spPr>
          <a:xfrm>
            <a:off x="3524669" y="971162"/>
            <a:ext cx="1709603" cy="581864"/>
          </a:xfrm>
          <a:prstGeom prst="roundRect">
            <a:avLst>
              <a:gd name="adj" fmla="val 2927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970456-AB68-ECAB-39C6-33C8BDBAAC50}"/>
              </a:ext>
            </a:extLst>
          </p:cNvPr>
          <p:cNvSpPr txBox="1"/>
          <p:nvPr/>
        </p:nvSpPr>
        <p:spPr>
          <a:xfrm>
            <a:off x="3520145" y="968251"/>
            <a:ext cx="178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&lt;Test Case 1&gt;</a:t>
            </a:r>
          </a:p>
          <a:p>
            <a:pPr algn="ctr"/>
            <a:r>
              <a:rPr lang="en-US" altLang="ko-KR" sz="1600" dirty="0"/>
              <a:t>3 + 2 = 5 ?</a:t>
            </a:r>
            <a:endParaRPr lang="ko-KR" altLang="en-US" sz="16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CE737CC-B9E3-921B-DE05-4C1188339001}"/>
              </a:ext>
            </a:extLst>
          </p:cNvPr>
          <p:cNvSpPr/>
          <p:nvPr/>
        </p:nvSpPr>
        <p:spPr>
          <a:xfrm>
            <a:off x="3538249" y="1856712"/>
            <a:ext cx="1765431" cy="614931"/>
          </a:xfrm>
          <a:prstGeom prst="roundRect">
            <a:avLst>
              <a:gd name="adj" fmla="val 29274"/>
            </a:avLst>
          </a:prstGeom>
          <a:solidFill>
            <a:srgbClr val="FED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7FF26E-0D38-DC3C-C807-B0E4956CF58B}"/>
              </a:ext>
            </a:extLst>
          </p:cNvPr>
          <p:cNvSpPr txBox="1"/>
          <p:nvPr/>
        </p:nvSpPr>
        <p:spPr>
          <a:xfrm>
            <a:off x="3539765" y="1878301"/>
            <a:ext cx="178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&lt;Test Case 1&gt;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 + 2 = 5 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338E30B-B0F1-B481-B18B-213084BD188D}"/>
              </a:ext>
            </a:extLst>
          </p:cNvPr>
          <p:cNvSpPr/>
          <p:nvPr/>
        </p:nvSpPr>
        <p:spPr>
          <a:xfrm>
            <a:off x="3546198" y="2822968"/>
            <a:ext cx="1783537" cy="646331"/>
          </a:xfrm>
          <a:prstGeom prst="roundRect">
            <a:avLst>
              <a:gd name="adj" fmla="val 29274"/>
            </a:avLst>
          </a:prstGeom>
          <a:solidFill>
            <a:srgbClr val="FED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0DB854-277E-31DB-28B3-7142F2295EDF}"/>
              </a:ext>
            </a:extLst>
          </p:cNvPr>
          <p:cNvSpPr txBox="1"/>
          <p:nvPr/>
        </p:nvSpPr>
        <p:spPr>
          <a:xfrm>
            <a:off x="3561293" y="2846970"/>
            <a:ext cx="178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&lt;Test Case 1&gt;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3 + 2 = 7 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874CAF-B8F0-5BEE-16B0-E39541AB5393}"/>
              </a:ext>
            </a:extLst>
          </p:cNvPr>
          <p:cNvSpPr txBox="1"/>
          <p:nvPr/>
        </p:nvSpPr>
        <p:spPr>
          <a:xfrm>
            <a:off x="4990275" y="2288949"/>
            <a:ext cx="137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FALSE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187D36-E8B6-E842-93DD-2F588AFDFEEE}"/>
              </a:ext>
            </a:extLst>
          </p:cNvPr>
          <p:cNvSpPr txBox="1"/>
          <p:nvPr/>
        </p:nvSpPr>
        <p:spPr>
          <a:xfrm>
            <a:off x="5003102" y="3299995"/>
            <a:ext cx="137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FALSE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0637A6-8093-AF30-F46F-F249BB1D6F39}"/>
              </a:ext>
            </a:extLst>
          </p:cNvPr>
          <p:cNvSpPr txBox="1"/>
          <p:nvPr/>
        </p:nvSpPr>
        <p:spPr>
          <a:xfrm>
            <a:off x="4999328" y="1290778"/>
            <a:ext cx="137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TRUE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98F1A66-AD58-6533-DCF5-C3E471CC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0" y="4230277"/>
            <a:ext cx="5495220" cy="176553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06BC821-CDB0-A8F2-0478-B7B6F92D3979}"/>
              </a:ext>
            </a:extLst>
          </p:cNvPr>
          <p:cNvSpPr txBox="1"/>
          <p:nvPr/>
        </p:nvSpPr>
        <p:spPr>
          <a:xfrm>
            <a:off x="3472491" y="3335768"/>
            <a:ext cx="1783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.</a:t>
            </a:r>
          </a:p>
          <a:p>
            <a:pPr algn="ctr"/>
            <a:r>
              <a:rPr lang="en-US" altLang="ko-KR" sz="1600" b="1" dirty="0"/>
              <a:t>.</a:t>
            </a:r>
          </a:p>
          <a:p>
            <a:pPr algn="ctr"/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27B0BD9-C946-9839-C72E-C261F49052E2}"/>
              </a:ext>
            </a:extLst>
          </p:cNvPr>
          <p:cNvGrpSpPr/>
          <p:nvPr/>
        </p:nvGrpSpPr>
        <p:grpSpPr>
          <a:xfrm>
            <a:off x="148797" y="4230277"/>
            <a:ext cx="5756702" cy="1801698"/>
            <a:chOff x="148797" y="4230277"/>
            <a:chExt cx="5756702" cy="180169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80E02BA-1C68-EFE9-9248-DDD09262A7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220" y="6007257"/>
              <a:ext cx="573827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5D728681-B0A8-935A-5C95-FB5F9E389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797" y="4230277"/>
              <a:ext cx="18422" cy="180169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2AF15235-220D-DFD8-A7F2-AB4FBA9BAC4E}"/>
              </a:ext>
            </a:extLst>
          </p:cNvPr>
          <p:cNvSpPr txBox="1"/>
          <p:nvPr/>
        </p:nvSpPr>
        <p:spPr>
          <a:xfrm>
            <a:off x="526722" y="1696897"/>
            <a:ext cx="336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Case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별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Log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22124C-F54A-94FC-BEF8-1AB7354728D8}"/>
              </a:ext>
            </a:extLst>
          </p:cNvPr>
          <p:cNvSpPr txBox="1"/>
          <p:nvPr/>
        </p:nvSpPr>
        <p:spPr>
          <a:xfrm>
            <a:off x="790640" y="2288949"/>
            <a:ext cx="1783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.</a:t>
            </a:r>
          </a:p>
          <a:p>
            <a:pPr algn="ctr"/>
            <a:r>
              <a:rPr lang="en-US" altLang="ko-KR" sz="1600" b="1" dirty="0"/>
              <a:t>.</a:t>
            </a:r>
          </a:p>
          <a:p>
            <a:pPr algn="ctr"/>
            <a:r>
              <a:rPr lang="en-US" altLang="ko-KR" sz="1600" b="1" dirty="0"/>
              <a:t>.</a:t>
            </a:r>
          </a:p>
          <a:p>
            <a:pPr algn="ctr"/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4211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7237D510-FEC2-44FD-BEB0-F5A0EFC8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597" y="2854952"/>
            <a:ext cx="545080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Arial Unicode MS" pitchFamily="50" charset="-127"/>
              </a:rPr>
              <a:t>감사합니다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1757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claim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8A5D20433F7704F8FF4871523B6D135" ma:contentTypeVersion="5" ma:contentTypeDescription="새 문서를 만듭니다." ma:contentTypeScope="" ma:versionID="89ae7e0785f1f3b6b1616acbb2f29d7f">
  <xsd:schema xmlns:xsd="http://www.w3.org/2001/XMLSchema" xmlns:xs="http://www.w3.org/2001/XMLSchema" xmlns:p="http://schemas.microsoft.com/office/2006/metadata/properties" xmlns:ns3="bc8282e5-ac73-4aa2-996b-e70516d4ac61" xmlns:ns4="66087747-3930-4ad1-b1bc-58974772120b" targetNamespace="http://schemas.microsoft.com/office/2006/metadata/properties" ma:root="true" ma:fieldsID="5fbd8af140720a9a02357715136e6555" ns3:_="" ns4:_="">
    <xsd:import namespace="bc8282e5-ac73-4aa2-996b-e70516d4ac61"/>
    <xsd:import namespace="66087747-3930-4ad1-b1bc-5897477212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282e5-ac73-4aa2-996b-e70516d4ac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87747-3930-4ad1-b1bc-5897477212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4220D9-9213-4E90-B8A6-1D5BE962C2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B686B-12F3-4FE8-9CF6-336112F61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282e5-ac73-4aa2-996b-e70516d4ac61"/>
    <ds:schemaRef ds:uri="66087747-3930-4ad1-b1bc-5897477212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F4F237-C596-4CBA-8153-769549D1C80E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66087747-3930-4ad1-b1bc-58974772120b"/>
    <ds:schemaRef ds:uri="bc8282e5-ac73-4aa2-996b-e70516d4ac6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10175</TotalTime>
  <Words>208</Words>
  <Application>Microsoft Office PowerPoint</Application>
  <PresentationFormat>A4 용지(210x297mm)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Arial</vt:lpstr>
      <vt:lpstr>Calibri</vt:lpstr>
      <vt:lpstr>Tahoma</vt:lpstr>
      <vt:lpstr>Cover</vt:lpstr>
      <vt:lpstr>Contents</vt:lpstr>
      <vt:lpstr>Disclaimer</vt:lpstr>
      <vt:lpstr>Thank you</vt:lpstr>
      <vt:lpstr>PowerPoint 프레젠테이션</vt:lpstr>
      <vt:lpstr>Contents</vt:lpstr>
      <vt:lpstr>Workflow1 : Visual Studio 버전 ( Project Setting )</vt:lpstr>
      <vt:lpstr>Workflow1 : Visual Studio 버전 ( Structure )</vt:lpstr>
      <vt:lpstr>Workflow1 : Visual Studio 버전 ( Testing Code )</vt:lpstr>
      <vt:lpstr>Workflow1 : Visual Studio 버전 ( 결과 확인 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jmlee</dc:creator>
  <cp:lastModifiedBy>권이안 (Ian Kwon, Suprema AI)</cp:lastModifiedBy>
  <cp:revision>1505</cp:revision>
  <cp:lastPrinted>2021-12-30T05:31:02Z</cp:lastPrinted>
  <dcterms:created xsi:type="dcterms:W3CDTF">2017-10-19T07:17:34Z</dcterms:created>
  <dcterms:modified xsi:type="dcterms:W3CDTF">2023-01-26T04:05:33Z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0x010100F8A5D20433F7704F8FF4871523B6D135</vt:lpwstr>
  </property>
</Properties>
</file>