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7" autoAdjust="0"/>
    <p:restoredTop sz="95361" autoAdjust="0"/>
  </p:normalViewPr>
  <p:slideViewPr>
    <p:cSldViewPr snapToGrid="0" snapToObjects="1" showGuides="1">
      <p:cViewPr varScale="1">
        <p:scale>
          <a:sx n="66" d="100"/>
          <a:sy n="66" d="100"/>
        </p:scale>
        <p:origin x="62" y="54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ur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/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 do list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 프로그램</a:t>
                      </a:r>
                      <a:r>
                        <a:rPr lang="en-US" sz="9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V1.0.2</a:t>
                      </a:r>
                      <a:r>
                        <a:rPr lang="en-US" sz="900" dirty="0" smtClean="0">
                          <a:effectLst/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50" i="0" baseline="0">
                <a:solidFill>
                  <a:srgbClr val="000066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dirty="0" smtClean="0"/>
              <a:t>Turkey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87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  <p:sldLayoutId id="2147483663" r:id="rId4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7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1100" y="4233144"/>
            <a:ext cx="959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Turkey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777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2516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TodoAdd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r>
                        <a:rPr lang="ko-KR" alt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altLang="ko-KR" sz="120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@@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31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TodoChange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75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TodoSort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7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26084"/>
              </p:ext>
            </p:extLst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name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prof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selectday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starthour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startminute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endhour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endminute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year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String semester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Subject(String name, String prof, String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selectDay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startHour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String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startMinute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endHour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                   String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endMinute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,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year, String semester)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36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TodoElement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77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32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등록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이연재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92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Turkey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106" y="1806652"/>
            <a:ext cx="7058326" cy="129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824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Main()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static Intro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static void main(String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args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[])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19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Intro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thisIntro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btnSubjectMange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btnTodoList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Intro()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20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Intro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thisSubjectManage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JTalbe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table</a:t>
                      </a:r>
                    </a:p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btnChange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btnDelete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JScrollPane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scrollPane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JTable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table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Database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database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(Intro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introclass_parm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75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1066799"/>
          <a:ext cx="7556500" cy="5085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531">
                <a:tc gridSpan="2"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645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subjectmanageclass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thisSubjectAdd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txtSubject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JTextField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txtProf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_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lblSubject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lblProf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lblYearSemester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lblDay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lblStart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JLabel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lblEnd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cbStartAm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cbStartHour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cbStartMinute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cbEndAm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cbEndHour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cbEndMinute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cbYear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JComboBox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cbSemester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btnMon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btnTue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btnWed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btnThu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btnFri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btnSat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btnSun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413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SubjectAdd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subjectmanage_parm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  <a:p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mousePressed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MouseEvent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   </a:t>
                      </a:r>
                    </a:p>
                    <a:p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41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8200" y="1066799"/>
          <a:ext cx="7556500" cy="50340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03">
                <a:tc gridSpan="2"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n-ea"/>
                          <a:ea typeface="+mn-ea"/>
                        </a:rPr>
                        <a:t>SubjectChange</a:t>
                      </a:r>
                      <a:r>
                        <a:rPr lang="en-US" sz="1200" dirty="0" smtClean="0">
                          <a:latin typeface="+mn-ea"/>
                          <a:ea typeface="+mn-ea"/>
                        </a:rPr>
                        <a:t>()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553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n-ea"/>
                          <a:ea typeface="+mn-ea"/>
                        </a:rPr>
                        <a:t>private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JPanel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contentPane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SubjectManage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subjectChange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SubjectChange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thisSubjectChange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JTextField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txtSubject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private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JTextField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txtProf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btnChange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btnBack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lblSubject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lblProf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lblYearSemester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lblDay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lblStart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JLabel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lblEnd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cbStartAm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cbStartHour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cbStartMinute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cbEndAm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cbEndHour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cbEndMinute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cbYear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JComboBox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cbSemester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btnMon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btnTue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btnWed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btnThu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btnFri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btnSat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JButton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btnSun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* 강의실 </a:t>
                      </a:r>
                      <a:r>
                        <a:rPr lang="mr-IN" altLang="ko-KR" sz="1200" baseline="0" dirty="0" smtClean="0">
                          <a:latin typeface="+mn-ea"/>
                          <a:ea typeface="+mn-ea"/>
                        </a:rPr>
                        <a:t>–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보류 </a:t>
                      </a: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361">
                <a:tc gridSpan="2">
                  <a:txBody>
                    <a:bodyPr/>
                    <a:lstStyle/>
                    <a:p>
                      <a:r>
                        <a:rPr lang="en-US" sz="1200" dirty="0" smtClean="0"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SubjectChange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SubjectManage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subjectmanage_parm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en-US" sz="1200" dirty="0" smtClean="0"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sz="1200" dirty="0" err="1" smtClean="0">
                          <a:latin typeface="+mn-ea"/>
                          <a:ea typeface="+mn-ea"/>
                        </a:rPr>
                        <a:t>actionPerformed</a:t>
                      </a:r>
                      <a:r>
                        <a:rPr lang="en-US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dirty="0" err="1" smtClean="0">
                          <a:latin typeface="+mn-ea"/>
                          <a:ea typeface="+mn-ea"/>
                        </a:rPr>
                        <a:t>ActionEvent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e)</a:t>
                      </a:r>
                    </a:p>
                    <a:p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mousePressed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baseline="0" dirty="0" err="1" smtClean="0">
                          <a:latin typeface="+mn-ea"/>
                          <a:ea typeface="+mn-ea"/>
                        </a:rPr>
                        <a:t>MouseEvent</a:t>
                      </a:r>
                      <a:r>
                        <a:rPr lang="en-US" sz="1200" baseline="0" dirty="0" smtClean="0">
                          <a:latin typeface="+mn-ea"/>
                          <a:ea typeface="+mn-ea"/>
                        </a:rPr>
                        <a:t> e)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4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Turkey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1066798"/>
          <a:ext cx="7556500" cy="4923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2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()</a:t>
                      </a:r>
                      <a:endParaRPr lang="en-US" sz="1200" dirty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Intro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JPanel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contentPane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thisTodomanage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private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JTable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table</a:t>
                      </a:r>
                    </a:p>
                    <a:p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btnAdd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btnChange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btnDelete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JButton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baseline="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btnBack</a:t>
                      </a: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JScrollPane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scrollPane</a:t>
                      </a:r>
                      <a:endParaRPr lang="en-US" sz="120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TodoManage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(Intro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introclass_parm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public void 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actionPerformed</a:t>
                      </a:r>
                      <a:r>
                        <a:rPr lang="en-US" sz="120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(</a:t>
                      </a:r>
                      <a:r>
                        <a:rPr lang="en-US" sz="1200" dirty="0" err="1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ActionEvent</a:t>
                      </a:r>
                      <a:r>
                        <a:rPr lang="en-US" sz="1200" baseline="0" dirty="0" smtClean="0">
                          <a:latin typeface="Malgun Gothic" charset="-127"/>
                          <a:ea typeface="Malgun Gothic" charset="-127"/>
                          <a:cs typeface="Malgun Gothic" charset="-127"/>
                        </a:rPr>
                        <a:t> 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>
                        <a:latin typeface="Malgun Gothic" charset="-127"/>
                        <a:ea typeface="Malgun Gothic" charset="-127"/>
                        <a:cs typeface="Malgun Gothic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68973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5465</TotalTime>
  <Words>361</Words>
  <Application>Microsoft Office PowerPoint</Application>
  <PresentationFormat>화면 슬라이드 쇼(4:3)</PresentationFormat>
  <Paragraphs>144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HY울릉도B</vt:lpstr>
      <vt:lpstr>HY울릉도M</vt:lpstr>
      <vt:lpstr>HY헤드라인M</vt:lpstr>
      <vt:lpstr>굴림</vt:lpstr>
      <vt:lpstr>Malgun Gothic</vt:lpstr>
      <vt:lpstr>Malgun Gothic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HeeAee Kim</cp:lastModifiedBy>
  <cp:revision>500</cp:revision>
  <cp:lastPrinted>2001-07-23T08:42:52Z</cp:lastPrinted>
  <dcterms:created xsi:type="dcterms:W3CDTF">2011-02-22T01:37:12Z</dcterms:created>
  <dcterms:modified xsi:type="dcterms:W3CDTF">2017-05-22T07:42:06Z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