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D5"/>
    <a:srgbClr val="CCFF66"/>
    <a:srgbClr val="333300"/>
    <a:srgbClr val="FFFFEF"/>
    <a:srgbClr val="000099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2" y="43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85354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직사각형 1053"/>
          <p:cNvSpPr/>
          <p:nvPr/>
        </p:nvSpPr>
        <p:spPr bwMode="auto">
          <a:xfrm>
            <a:off x="3802856" y="4358397"/>
            <a:ext cx="5236972" cy="156223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24873" y="1298646"/>
            <a:ext cx="1099127" cy="665018"/>
          </a:xfrm>
          <a:prstGeom prst="roundRect">
            <a:avLst/>
          </a:prstGeom>
          <a:solidFill>
            <a:srgbClr val="0070C0"/>
          </a:solidFill>
          <a:ln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909167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52971" y="1298646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52969" y="40972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52971" y="54965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종료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7737260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081068" y="3362973"/>
            <a:ext cx="1099127" cy="665018"/>
          </a:xfrm>
          <a:prstGeom prst="roundRect">
            <a:avLst>
              <a:gd name="adj" fmla="val 11446"/>
            </a:avLst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737259" y="48315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중요도 별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909165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날짜 별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081068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별</a:t>
            </a:r>
            <a:endParaRPr kumimoji="0" lang="ko-KR" altLang="en-US" sz="1400" b="1" i="0" u="none" strike="noStrike" cap="none" normalizeH="0" baseline="0" dirty="0" smtClean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stCxn id="5" idx="3"/>
            <a:endCxn id="12" idx="1"/>
          </p:cNvCxnSpPr>
          <p:nvPr/>
        </p:nvCxnSpPr>
        <p:spPr bwMode="auto">
          <a:xfrm>
            <a:off x="1524000" y="1631155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52098" y="1631155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41887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>
            <a:stCxn id="14" idx="1"/>
          </p:cNvCxnSpPr>
          <p:nvPr/>
        </p:nvCxnSpPr>
        <p:spPr bwMode="auto">
          <a:xfrm flipH="1">
            <a:off x="1888485" y="5829082"/>
            <a:ext cx="3644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>
            <a:stCxn id="13" idx="1"/>
          </p:cNvCxnSpPr>
          <p:nvPr/>
        </p:nvCxnSpPr>
        <p:spPr bwMode="auto">
          <a:xfrm flipH="1">
            <a:off x="1888485" y="4429773"/>
            <a:ext cx="364484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8286824" y="3032567"/>
            <a:ext cx="1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6458728" y="3032567"/>
            <a:ext cx="3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4630626" y="303256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3"/>
          </p:cNvCxnSpPr>
          <p:nvPr/>
        </p:nvCxnSpPr>
        <p:spPr bwMode="auto">
          <a:xfrm>
            <a:off x="3352096" y="4429773"/>
            <a:ext cx="450760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7" name="TextBox 1056"/>
          <p:cNvSpPr txBox="1"/>
          <p:nvPr/>
        </p:nvSpPr>
        <p:spPr>
          <a:xfrm>
            <a:off x="3912243" y="4399973"/>
            <a:ext cx="126795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oudy Old Style" panose="02020502050305020303" pitchFamily="18" charset="0"/>
              </a:rPr>
              <a:t>정렬 방식</a:t>
            </a:r>
            <a:endParaRPr lang="ko-KR" altLang="en-US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414532" y="1180618"/>
            <a:ext cx="1794076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사용자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553429" y="2177970"/>
            <a:ext cx="1516283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09550" y="3129566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715474" y="3129567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921398" y="3129568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553429" y="3961014"/>
            <a:ext cx="1516283" cy="437366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선택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460602" y="562948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997353" y="4792460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639519" y="475222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818436" y="479246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460602" y="479466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12" idx="2"/>
            <a:endCxn id="14" idx="0"/>
          </p:cNvCxnSpPr>
          <p:nvPr/>
        </p:nvCxnSpPr>
        <p:spPr bwMode="auto">
          <a:xfrm>
            <a:off x="4311570" y="1736203"/>
            <a:ext cx="1" cy="441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4" idx="2"/>
            <a:endCxn id="16" idx="0"/>
          </p:cNvCxnSpPr>
          <p:nvPr/>
        </p:nvCxnSpPr>
        <p:spPr bwMode="auto">
          <a:xfrm flipH="1">
            <a:off x="4311570" y="2733555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4" idx="2"/>
            <a:endCxn id="17" idx="0"/>
          </p:cNvCxnSpPr>
          <p:nvPr/>
        </p:nvCxnSpPr>
        <p:spPr bwMode="auto">
          <a:xfrm flipH="1">
            <a:off x="2517494" y="2733555"/>
            <a:ext cx="1794077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4" idx="2"/>
            <a:endCxn id="15" idx="0"/>
          </p:cNvCxnSpPr>
          <p:nvPr/>
        </p:nvCxnSpPr>
        <p:spPr bwMode="auto">
          <a:xfrm>
            <a:off x="4311571" y="2733555"/>
            <a:ext cx="1794075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16" idx="2"/>
            <a:endCxn id="18" idx="0"/>
          </p:cNvCxnSpPr>
          <p:nvPr/>
        </p:nvCxnSpPr>
        <p:spPr bwMode="auto">
          <a:xfrm>
            <a:off x="4311570" y="3565002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8" idx="2"/>
            <a:endCxn id="24" idx="0"/>
          </p:cNvCxnSpPr>
          <p:nvPr/>
        </p:nvCxnSpPr>
        <p:spPr bwMode="auto">
          <a:xfrm flipH="1">
            <a:off x="3414532" y="4398380"/>
            <a:ext cx="897039" cy="3940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8" idx="2"/>
            <a:endCxn id="23" idx="0"/>
          </p:cNvCxnSpPr>
          <p:nvPr/>
        </p:nvCxnSpPr>
        <p:spPr bwMode="auto">
          <a:xfrm>
            <a:off x="4311571" y="4398380"/>
            <a:ext cx="924044" cy="353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8" idx="2"/>
            <a:endCxn id="25" idx="0"/>
          </p:cNvCxnSpPr>
          <p:nvPr/>
        </p:nvCxnSpPr>
        <p:spPr bwMode="auto">
          <a:xfrm>
            <a:off x="4311571" y="4398380"/>
            <a:ext cx="2745127" cy="3962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8" idx="2"/>
            <a:endCxn id="22" idx="0"/>
          </p:cNvCxnSpPr>
          <p:nvPr/>
        </p:nvCxnSpPr>
        <p:spPr bwMode="auto">
          <a:xfrm flipH="1">
            <a:off x="1593449" y="4398380"/>
            <a:ext cx="2718122" cy="394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25" idx="2"/>
            <a:endCxn id="19" idx="0"/>
          </p:cNvCxnSpPr>
          <p:nvPr/>
        </p:nvCxnSpPr>
        <p:spPr bwMode="auto">
          <a:xfrm>
            <a:off x="7056698" y="5230097"/>
            <a:ext cx="0" cy="399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17" idx="2"/>
            <a:endCxn id="17" idx="2"/>
          </p:cNvCxnSpPr>
          <p:nvPr/>
        </p:nvCxnSpPr>
        <p:spPr bwMode="auto">
          <a:xfrm>
            <a:off x="2517494" y="3565003"/>
            <a:ext cx="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>
            <a:stCxn id="17" idx="2"/>
            <a:endCxn id="18" idx="0"/>
          </p:cNvCxnSpPr>
          <p:nvPr/>
        </p:nvCxnSpPr>
        <p:spPr bwMode="auto">
          <a:xfrm>
            <a:off x="2517494" y="3565003"/>
            <a:ext cx="1794077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>
            <a:stCxn id="15" idx="2"/>
            <a:endCxn id="18" idx="0"/>
          </p:cNvCxnSpPr>
          <p:nvPr/>
        </p:nvCxnSpPr>
        <p:spPr bwMode="auto">
          <a:xfrm flipH="1">
            <a:off x="4311571" y="3565001"/>
            <a:ext cx="1794075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5573</TotalTime>
  <Words>275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HY울릉도B</vt:lpstr>
      <vt:lpstr>HY울릉도M</vt:lpstr>
      <vt:lpstr>HY헤드라인M</vt:lpstr>
      <vt:lpstr>굴림</vt:lpstr>
      <vt:lpstr>맑은 고딕</vt:lpstr>
      <vt:lpstr>Arial</vt:lpstr>
      <vt:lpstr>Goudy Old Style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KJH</cp:lastModifiedBy>
  <cp:revision>503</cp:revision>
  <cp:lastPrinted>2001-07-23T08:42:52Z</cp:lastPrinted>
  <dcterms:created xsi:type="dcterms:W3CDTF">2011-02-22T01:37:12Z</dcterms:created>
  <dcterms:modified xsi:type="dcterms:W3CDTF">2017-05-17T06:46:09Z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