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57" autoAdjust="0"/>
    <p:restoredTop sz="95361" autoAdjust="0"/>
  </p:normalViewPr>
  <p:slideViewPr>
    <p:cSldViewPr snapToGrid="0" snapToObjects="1" showGuides="1">
      <p:cViewPr varScale="1">
        <p:scale>
          <a:sx n="70" d="100"/>
          <a:sy n="70" d="100"/>
        </p:scale>
        <p:origin x="984" y="48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 smtClean="0"/>
              <a:t>Click to edit Master text styles</a:t>
            </a:r>
          </a:p>
          <a:p>
            <a:pPr lvl="1"/>
            <a:r>
              <a:rPr lang="en-GB" altLang="ko-KR" smtClean="0"/>
              <a:t>Second level</a:t>
            </a:r>
          </a:p>
          <a:p>
            <a:pPr lvl="2"/>
            <a:r>
              <a:rPr lang="en-GB" altLang="ko-KR" smtClean="0"/>
              <a:t>Third level</a:t>
            </a:r>
          </a:p>
          <a:p>
            <a:pPr lvl="3"/>
            <a:r>
              <a:rPr lang="en-GB" altLang="ko-KR" smtClean="0"/>
              <a:t>Fourth level</a:t>
            </a:r>
          </a:p>
          <a:p>
            <a:pPr lvl="4"/>
            <a:r>
              <a:rPr lang="en-GB" altLang="ko-KR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85421182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urk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/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To do list 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관리 프로그램</a:t>
                      </a:r>
                      <a:r>
                        <a:rPr lang="en-US" sz="90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effectLst/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V1.0.2</a:t>
                      </a:r>
                      <a:r>
                        <a:rPr lang="en-US" sz="900" dirty="0" smtClean="0">
                          <a:effectLst/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50" i="0" baseline="0">
                <a:solidFill>
                  <a:srgbClr val="000066"/>
                </a:solidFill>
                <a:latin typeface="+mj-ea"/>
                <a:ea typeface="+mj-ea"/>
              </a:defRPr>
            </a:lvl1pPr>
          </a:lstStyle>
          <a:p>
            <a:pPr algn="r"/>
            <a:r>
              <a:rPr lang="en-US" altLang="ko-KR" dirty="0" smtClean="0"/>
              <a:t>Turkey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3876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  <p:sldLayoutId id="2147483663" r:id="rId4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7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Class </a:t>
            </a:r>
            <a:r>
              <a:rPr lang="ko-KR" altLang="en-US" dirty="0" smtClean="0"/>
              <a:t>설계서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41100" y="4233144"/>
            <a:ext cx="959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Turkey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07777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Turkey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42516"/>
              </p:ext>
            </p:extLst>
          </p:nvPr>
        </p:nvGraphicFramePr>
        <p:xfrm>
          <a:off x="838200" y="1066798"/>
          <a:ext cx="7556500" cy="49231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5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2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TodoAdd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()</a:t>
                      </a:r>
                      <a:r>
                        <a:rPr lang="ko-KR" alt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altLang="ko-KR" sz="120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@@</a:t>
                      </a:r>
                      <a:endParaRPr 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0108">
                <a:tc>
                  <a:txBody>
                    <a:bodyPr/>
                    <a:lstStyle/>
                    <a:p>
                      <a:endParaRPr lang="en-US" sz="120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01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4315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Turkey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838200" y="1066798"/>
          <a:ext cx="7556500" cy="49231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5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2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TodoChange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()</a:t>
                      </a:r>
                      <a:endParaRPr 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0108">
                <a:tc>
                  <a:txBody>
                    <a:bodyPr/>
                    <a:lstStyle/>
                    <a:p>
                      <a:endParaRPr lang="en-US" sz="120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01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754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Turkey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838200" y="1066798"/>
          <a:ext cx="7556500" cy="49231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5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2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TodoSort</a:t>
                      </a:r>
                      <a:endParaRPr 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0108">
                <a:tc>
                  <a:txBody>
                    <a:bodyPr/>
                    <a:lstStyle/>
                    <a:p>
                      <a:endParaRPr lang="en-US" sz="120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01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271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Turkey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045349"/>
              </p:ext>
            </p:extLst>
          </p:nvPr>
        </p:nvGraphicFramePr>
        <p:xfrm>
          <a:off x="838200" y="1066798"/>
          <a:ext cx="7556500" cy="49231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5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2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SubjectElement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()</a:t>
                      </a:r>
                      <a:endParaRPr 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010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String name</a:t>
                      </a:r>
                    </a:p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String prof</a:t>
                      </a:r>
                    </a:p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String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selectday</a:t>
                      </a:r>
                      <a:endParaRPr lang="en-US" sz="120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int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starthour</a:t>
                      </a:r>
                      <a:endParaRPr lang="en-US" sz="120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String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startminute</a:t>
                      </a:r>
                      <a:endParaRPr lang="en-US" sz="120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int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endhour</a:t>
                      </a:r>
                      <a:endParaRPr lang="en-US" sz="120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String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endminute</a:t>
                      </a:r>
                      <a:endParaRPr lang="en-US" sz="120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int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year</a:t>
                      </a:r>
                    </a:p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String semester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01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SubjectElement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(String name, String prof, String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selectDay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,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int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startHour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, String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startMinute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       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int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endHour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, String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endMinute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,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int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year, String semester)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360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Turkey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838200" y="1066798"/>
          <a:ext cx="7556500" cy="49231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5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2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TodoElement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()</a:t>
                      </a:r>
                      <a:endParaRPr 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0108">
                <a:tc>
                  <a:txBody>
                    <a:bodyPr/>
                    <a:lstStyle/>
                    <a:p>
                      <a:endParaRPr lang="en-US" sz="120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01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4771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Turkey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429335"/>
              </p:ext>
            </p:extLst>
          </p:nvPr>
        </p:nvGraphicFramePr>
        <p:xfrm>
          <a:off x="838200" y="1066798"/>
          <a:ext cx="7556500" cy="52847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5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Database()</a:t>
                      </a:r>
                      <a:endParaRPr 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010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final String[]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SubjectColumnNames</a:t>
                      </a:r>
                      <a:endParaRPr lang="en-US" sz="120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final String[]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TodoColumnNames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/>
                      </a:r>
                      <a:b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</a:b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final String[] Hour</a:t>
                      </a:r>
                    </a:p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final String[] Minute</a:t>
                      </a:r>
                    </a:p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final String[] Am</a:t>
                      </a:r>
                    </a:p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final String[] Semester</a:t>
                      </a:r>
                    </a:p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static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DataBase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database</a:t>
                      </a:r>
                    </a:p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String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subjectmatrix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[][]</a:t>
                      </a:r>
                    </a:p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String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SubjectName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[]</a:t>
                      </a:r>
                    </a:p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String [][]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TodoMatrix</a:t>
                      </a:r>
                      <a:endParaRPr lang="en-US" sz="120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TodoElement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selectedTodoElement</a:t>
                      </a:r>
                      <a:endParaRPr lang="en-US" sz="120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Vector&lt;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SubjectElement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&gt;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SubjectElement</a:t>
                      </a:r>
                      <a:endParaRPr lang="en-US" sz="120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Vector&lt;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TodoElement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&gt;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TodoElement</a:t>
                      </a:r>
                      <a:endParaRPr lang="en-US" sz="120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endParaRPr lang="en-US" sz="120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01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static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DataBase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getDataBase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void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SubjectAdd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SubjectElement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Element)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void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SubjectChange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SubjectElement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Element,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int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selectedRow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SubjectElement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getSelectedSubject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int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selectedRow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void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SubjectDelete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SubjectElement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Element,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int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selectedRow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String[][]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MatrixSubject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void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TodoAdd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TodoElement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Element)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void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TodoChange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TodoElement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Element,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int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selectedRow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TodoElement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getSelectedTodoElement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int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selectedRow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void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TodoDelete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TodoElement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Element,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int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selectedRow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String[][]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MatrixTodoElement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()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1328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변경 이력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6872340"/>
              </p:ext>
            </p:extLst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Class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설계서 등록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이연재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V0.1.1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Subject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관련 설계서 수정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김희애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2017.05.24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V0.2.0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DataBase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추가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김희애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5923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Turkey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914400" y="93165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6106" y="1806652"/>
            <a:ext cx="7058326" cy="1290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98245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Turkey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838200" y="1066798"/>
          <a:ext cx="7556500" cy="49231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5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Main()</a:t>
                      </a:r>
                      <a:endParaRPr 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010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static Intro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introclass</a:t>
                      </a:r>
                      <a:endParaRPr 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010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static void main(String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args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[])</a:t>
                      </a:r>
                      <a:endParaRPr 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0197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Turkey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020594"/>
              </p:ext>
            </p:extLst>
          </p:nvPr>
        </p:nvGraphicFramePr>
        <p:xfrm>
          <a:off x="838200" y="1066798"/>
          <a:ext cx="7556500" cy="49231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5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Intro()</a:t>
                      </a:r>
                      <a:endParaRPr 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010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JPanel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contentPane</a:t>
                      </a:r>
                      <a:endParaRPr lang="en-US" sz="120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Intro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thisIntro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SubjectManage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subjectmanage1</a:t>
                      </a:r>
                    </a:p>
                    <a:p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TodoManage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todomanage1</a:t>
                      </a:r>
                    </a:p>
                    <a:p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btnSubjectMange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btnTo</a:t>
                      </a:r>
                      <a:endParaRPr 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010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Intro()</a:t>
                      </a:r>
                    </a:p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void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actionPerformed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ActionEvent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5208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Turkey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411020"/>
              </p:ext>
            </p:extLst>
          </p:nvPr>
        </p:nvGraphicFramePr>
        <p:xfrm>
          <a:off x="838200" y="1066798"/>
          <a:ext cx="7556500" cy="49231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2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804">
                  <a:extLst>
                    <a:ext uri="{9D8B030D-6E8A-4147-A177-3AD203B41FA5}">
                      <a16:colId xmlns:a16="http://schemas.microsoft.com/office/drawing/2014/main" val="1913853126"/>
                    </a:ext>
                  </a:extLst>
                </a:gridCol>
              </a:tblGrid>
              <a:tr h="342902">
                <a:tc gridSpan="2"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SubjectManage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()</a:t>
                      </a:r>
                      <a:endParaRPr 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010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Intro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introclass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JPanel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contentPane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SubjectManage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thisSubjectManage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JTalbe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table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DefaultTableModel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TableModel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Database</a:t>
                      </a:r>
                      <a:r>
                        <a:rPr lang="en-US" altLang="ko-KR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altLang="ko-KR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database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btnAdd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btnChange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btnDelete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btnBack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JScrollPane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scrollPane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</a:t>
                      </a:r>
                      <a:r>
                        <a:rPr lang="ko-KR" alt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String[]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SubjectColumnNames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0108">
                <a:tc gridSpan="2">
                  <a:txBody>
                    <a:bodyPr/>
                    <a:lstStyle/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SubjectManage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(Intro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introclass_parm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</a:t>
                      </a:r>
                    </a:p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void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actionPerformed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ActionEvent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e)</a:t>
                      </a:r>
                    </a:p>
                    <a:p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void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SubjectTable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753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Turkey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500208"/>
              </p:ext>
            </p:extLst>
          </p:nvPr>
        </p:nvGraphicFramePr>
        <p:xfrm>
          <a:off x="838200" y="1066799"/>
          <a:ext cx="7556500" cy="50852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7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8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8531">
                <a:tc gridSpan="2"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SubjectAdd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()</a:t>
                      </a:r>
                      <a:endParaRPr 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645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SubjectManage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subjectmanageclass</a:t>
                      </a:r>
                      <a:endParaRPr lang="en-US" sz="120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JPanel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contentPane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SubjectAdd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thisSubjectAdd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JTextField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txtSubject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JTextField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txtProf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</a:t>
                      </a:r>
                      <a:r>
                        <a:rPr lang="en-US" altLang="ko-KR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DataBase</a:t>
                      </a:r>
                      <a:r>
                        <a:rPr lang="en-US" altLang="ko-KR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database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btnAdd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btnBack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JLabel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lblSubject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JLabel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lblProf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JLabel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lblYearSemester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JLabel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lblDay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JLabel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lblStart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JLabel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lblEnd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JComboBox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cbStartAm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JComboBox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cbStartHour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JComboBox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cbStartMinute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JComboBox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cbEndAm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JComboBox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cbEndHour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JComboBox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cbEndMinute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JComboBox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cbSemester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JYearChooser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ycYear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btnMon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btnTue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btnWed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btnThu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btnFri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btnSat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btnSun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3413">
                <a:tc gridSpan="2">
                  <a:txBody>
                    <a:bodyPr/>
                    <a:lstStyle/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SubjectAdd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SubjectManage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subjectmanage_parm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</a:t>
                      </a:r>
                    </a:p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void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actionPerformed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ActionEvent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e)</a:t>
                      </a:r>
                    </a:p>
                    <a:p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void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mouseClicked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MouseEvent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e)   </a:t>
                      </a:r>
                    </a:p>
                    <a:p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4415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Turkey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125126"/>
              </p:ext>
            </p:extLst>
          </p:nvPr>
        </p:nvGraphicFramePr>
        <p:xfrm>
          <a:off x="838200" y="1066799"/>
          <a:ext cx="7556500" cy="48892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7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8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903">
                <a:tc gridSpan="2"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+mn-ea"/>
                          <a:ea typeface="+mn-ea"/>
                        </a:rPr>
                        <a:t>SubjectChange</a:t>
                      </a:r>
                      <a:r>
                        <a:rPr lang="en-US" sz="1200" dirty="0" smtClean="0">
                          <a:latin typeface="+mn-ea"/>
                          <a:ea typeface="+mn-ea"/>
                        </a:rPr>
                        <a:t>()</a:t>
                      </a:r>
                      <a:endParaRPr 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553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ea"/>
                          <a:ea typeface="+mn-ea"/>
                        </a:rPr>
                        <a:t>public </a:t>
                      </a:r>
                      <a:r>
                        <a:rPr lang="en-US" sz="1200" dirty="0" err="1" smtClean="0">
                          <a:latin typeface="+mn-ea"/>
                          <a:ea typeface="+mn-ea"/>
                        </a:rPr>
                        <a:t>SubjectElement</a:t>
                      </a:r>
                      <a:r>
                        <a:rPr lang="en-US" sz="12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dirty="0" err="1" smtClean="0">
                          <a:latin typeface="+mn-ea"/>
                          <a:ea typeface="+mn-ea"/>
                        </a:rPr>
                        <a:t>SubjectElement</a:t>
                      </a:r>
                      <a:endParaRPr lang="en-US" sz="12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sz="1200" dirty="0" smtClean="0">
                          <a:latin typeface="+mn-ea"/>
                          <a:ea typeface="+mn-ea"/>
                        </a:rPr>
                        <a:t>private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JPanel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contentPane</a:t>
                      </a:r>
                      <a:endParaRPr lang="en-US" sz="1200" baseline="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private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SubjectManage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subjectmanageclass</a:t>
                      </a:r>
                      <a:endParaRPr lang="en-US" sz="1200" baseline="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private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SubjectChange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thisSubjectChange</a:t>
                      </a:r>
                      <a:endParaRPr lang="en-US" sz="1200" baseline="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private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JTextField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txtSubject</a:t>
                      </a:r>
                      <a:endParaRPr lang="en-US" sz="1200" baseline="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private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JTextField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txtProf</a:t>
                      </a:r>
                      <a:endParaRPr lang="en-US" sz="1200" baseline="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private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DataBase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database</a:t>
                      </a:r>
                    </a:p>
                    <a:p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JButton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btnChange</a:t>
                      </a:r>
                      <a:endParaRPr lang="en-US" sz="1200" baseline="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JButton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btnBack</a:t>
                      </a:r>
                      <a:endParaRPr lang="en-US" sz="1200" baseline="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JLabel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lblSubject</a:t>
                      </a:r>
                      <a:endParaRPr lang="en-US" sz="1200" baseline="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JLabel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lblProf</a:t>
                      </a:r>
                      <a:endParaRPr lang="en-US" sz="1200" baseline="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JLabel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lblYearSemester</a:t>
                      </a:r>
                      <a:endParaRPr lang="en-US" sz="1200" baseline="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JLabel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lblDay</a:t>
                      </a:r>
                      <a:endParaRPr lang="en-US" sz="1200" baseline="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JLabel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lblStart</a:t>
                      </a:r>
                      <a:endParaRPr lang="en-US" sz="1200" baseline="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JLabel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lblEnd</a:t>
                      </a:r>
                      <a:endParaRPr lang="en-US" sz="1200" baseline="0" dirty="0" smtClean="0">
                        <a:latin typeface="+mn-ea"/>
                        <a:ea typeface="+mn-ea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JComboBox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cbStartAm</a:t>
                      </a:r>
                      <a:endParaRPr lang="en-US" sz="1200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JComboBox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cbStartHour</a:t>
                      </a:r>
                      <a:endParaRPr lang="en-US" sz="1200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JComboBox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cbStartMinute</a:t>
                      </a:r>
                      <a:endParaRPr lang="en-US" sz="1200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JComboBox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cbEndAm</a:t>
                      </a:r>
                      <a:endParaRPr lang="en-US" sz="1200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JComboBox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cbEndHour</a:t>
                      </a:r>
                      <a:endParaRPr lang="en-US" sz="1200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JComboBox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cbEndMinute</a:t>
                      </a:r>
                      <a:endParaRPr lang="en-US" sz="1200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JComboBox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cbSemester</a:t>
                      </a:r>
                      <a:endParaRPr lang="en-US" sz="1200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JYearChooser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ycYear</a:t>
                      </a:r>
                      <a:endParaRPr lang="en-US" sz="1200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JButton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btnMon</a:t>
                      </a:r>
                      <a:endParaRPr lang="en-US" sz="1200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JButton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btnTue</a:t>
                      </a:r>
                      <a:endParaRPr lang="en-US" sz="1200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JButton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btnWed</a:t>
                      </a:r>
                      <a:endParaRPr lang="en-US" sz="1200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JButton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btnThu</a:t>
                      </a:r>
                      <a:endParaRPr lang="en-US" sz="1200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JButton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btnFri</a:t>
                      </a:r>
                      <a:endParaRPr lang="en-US" sz="1200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JButton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btnSat</a:t>
                      </a:r>
                      <a:endParaRPr lang="en-US" sz="1200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JButton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btnSun</a:t>
                      </a:r>
                      <a:endParaRPr lang="en-US" sz="1200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9361">
                <a:tc gridSpan="2">
                  <a:txBody>
                    <a:bodyPr/>
                    <a:lstStyle/>
                    <a:p>
                      <a:r>
                        <a:rPr lang="en-US" sz="1200" dirty="0" smtClean="0">
                          <a:latin typeface="+mn-ea"/>
                          <a:ea typeface="+mn-ea"/>
                        </a:rPr>
                        <a:t>public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SubjectChange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SubjectManage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subjectmanage_parm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selectedRow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r>
                        <a:rPr lang="en-US" sz="1200" dirty="0" smtClean="0">
                          <a:latin typeface="+mn-ea"/>
                          <a:ea typeface="+mn-ea"/>
                        </a:rPr>
                        <a:t>public void </a:t>
                      </a:r>
                      <a:r>
                        <a:rPr lang="en-US" sz="1200" dirty="0" err="1" smtClean="0">
                          <a:latin typeface="+mn-ea"/>
                          <a:ea typeface="+mn-ea"/>
                        </a:rPr>
                        <a:t>actionPerformed</a:t>
                      </a:r>
                      <a:r>
                        <a:rPr lang="en-US" sz="12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200" dirty="0" err="1" smtClean="0">
                          <a:latin typeface="+mn-ea"/>
                          <a:ea typeface="+mn-ea"/>
                        </a:rPr>
                        <a:t>ActionEvent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e)</a:t>
                      </a:r>
                    </a:p>
                    <a:p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public void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mouseClicked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(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MouseEvent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e)  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7949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Turkey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38200" y="1066798"/>
          <a:ext cx="7556500" cy="49231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5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2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TodoManage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()</a:t>
                      </a:r>
                      <a:endParaRPr 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010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Intro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introclass</a:t>
                      </a:r>
                      <a:endParaRPr lang="en-US" sz="120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JPanel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contentPane</a:t>
                      </a:r>
                      <a:endParaRPr lang="en-US" sz="120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TodoManage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thisTodomanage</a:t>
                      </a:r>
                      <a:endParaRPr lang="en-US" sz="120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JTable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table</a:t>
                      </a:r>
                    </a:p>
                    <a:p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btnAdd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btnChange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btnDelete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btnBack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JScrollPane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scrollPane</a:t>
                      </a:r>
                      <a:endParaRPr lang="en-US" sz="120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01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TodoManage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(Intro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introclass_parm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void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actionPerformed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ActionEvent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e)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689739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5502</TotalTime>
  <Words>476</Words>
  <Application>Microsoft Office PowerPoint</Application>
  <PresentationFormat>화면 슬라이드 쇼(4:3)</PresentationFormat>
  <Paragraphs>181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5" baseType="lpstr">
      <vt:lpstr>HY울릉도B</vt:lpstr>
      <vt:lpstr>HY울릉도M</vt:lpstr>
      <vt:lpstr>HY헤드라인M</vt:lpstr>
      <vt:lpstr>굴림</vt:lpstr>
      <vt:lpstr>Malgun Gothic</vt:lpstr>
      <vt:lpstr>Malgun Gothic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HeeAee Kim</cp:lastModifiedBy>
  <cp:revision>505</cp:revision>
  <cp:lastPrinted>2001-07-23T08:42:52Z</cp:lastPrinted>
  <dcterms:created xsi:type="dcterms:W3CDTF">2011-02-22T01:37:12Z</dcterms:created>
  <dcterms:modified xsi:type="dcterms:W3CDTF">2017-05-24T12:41:50Z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true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true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