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62" r:id="rId6"/>
    <p:sldId id="263" r:id="rId7"/>
    <p:sldId id="264" r:id="rId8"/>
    <p:sldId id="265" r:id="rId9"/>
    <p:sldId id="279" r:id="rId10"/>
    <p:sldId id="267" r:id="rId11"/>
    <p:sldId id="268" r:id="rId12"/>
    <p:sldId id="269" r:id="rId13"/>
    <p:sldId id="280" r:id="rId14"/>
    <p:sldId id="271" r:id="rId15"/>
    <p:sldId id="281" r:id="rId16"/>
    <p:sldId id="273" r:id="rId17"/>
    <p:sldId id="282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99"/>
    <a:srgbClr val="F1FFD5"/>
    <a:srgbClr val="CCFF66"/>
    <a:srgbClr val="FFFFEF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7248" autoAdjust="0"/>
  </p:normalViewPr>
  <p:slideViewPr>
    <p:cSldViewPr snapToGrid="0" snapToObjects="1" showGuides="1">
      <p:cViewPr>
        <p:scale>
          <a:sx n="66" d="100"/>
          <a:sy n="66" d="100"/>
        </p:scale>
        <p:origin x="212" y="-11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9E618C-E705-4CD1-A19E-880526526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81" y="4404694"/>
            <a:ext cx="141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9" y="2553179"/>
            <a:ext cx="4646401" cy="2343841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3868"/>
              </p:ext>
            </p:extLst>
          </p:nvPr>
        </p:nvGraphicFramePr>
        <p:xfrm>
          <a:off x="4860000" y="1224000"/>
          <a:ext cx="40500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4528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482"/>
              </p:ext>
            </p:extLst>
          </p:nvPr>
        </p:nvGraphicFramePr>
        <p:xfrm>
          <a:off x="101602" y="107950"/>
          <a:ext cx="8915825" cy="893831"/>
        </p:xfrm>
        <a:graphic>
          <a:graphicData uri="http://schemas.openxmlformats.org/drawingml/2006/table">
            <a:tbl>
              <a:tblPr/>
              <a:tblGrid>
                <a:gridCol w="100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1056463" y="300080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6463" y="3310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6463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6463" y="3924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897710" y="29050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87572" y="29050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994313" y="29050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97710" y="321521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187572" y="321521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3994313" y="325500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2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Subject, Prof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Year/Semester, day, Start, End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Change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과목의 정보가 변경되며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과목의 정보가 변경되지 않고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" y="3911912"/>
            <a:ext cx="4397829" cy="22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1" y="2555100"/>
            <a:ext cx="4637314" cy="2339257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5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1059996" y="293225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59996" y="3310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59996" y="36178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59996" y="3924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18972" y="290714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08834" y="290714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47774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662189" y="361752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818972" y="321730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08834" y="321730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43292"/>
              </p:ext>
            </p:extLst>
          </p:nvPr>
        </p:nvGraphicFramePr>
        <p:xfrm>
          <a:off x="4860000" y="1274909"/>
          <a:ext cx="40500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4528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960585" y="329627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Add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필요한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정보를 등록할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Change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등록된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정목 정보를 변경할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Delete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등록된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정보를 삭제할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Back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화면으로 돌아갈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‘Subject’, ‘Deadline’, ‘Due date’, ‘Completed‘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바뀌고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‘reset sort’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초기 순서대로 정렬된다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Hide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 완료한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항목들이 숨겨진다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Show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 숨겼던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항목들이 나타난다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‘Subject’, ‘Deadline’, ‘Due date’, ‘Completed‘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‘Back’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완료한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Hide/Show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" y="3911912"/>
            <a:ext cx="4355995" cy="22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4" y="2559597"/>
            <a:ext cx="4598598" cy="2326510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337459"/>
              </p:ext>
            </p:extLst>
          </p:nvPr>
        </p:nvGraphicFramePr>
        <p:xfrm>
          <a:off x="4860000" y="1224000"/>
          <a:ext cx="404279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2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635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나타내기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62415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61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225325" y="28803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012028" y="255959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829104" y="255959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413888" y="25595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921737" y="25596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14370" y="262883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014370" y="295335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014370" y="32647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014370" y="36064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14370" y="390354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6" name="타원 25"/>
          <p:cNvSpPr/>
          <p:nvPr/>
        </p:nvSpPr>
        <p:spPr bwMode="auto">
          <a:xfrm>
            <a:off x="4014370" y="419575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Subject, Deadline, Importance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를 입력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시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저장되지 않고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돌아간다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‘Add’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0" y="3911912"/>
            <a:ext cx="4408714" cy="22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6" y="2559600"/>
            <a:ext cx="4637314" cy="2343785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50486"/>
              </p:ext>
            </p:extLst>
          </p:nvPr>
        </p:nvGraphicFramePr>
        <p:xfrm>
          <a:off x="4860000" y="1222409"/>
          <a:ext cx="405003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80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JYearChooser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6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806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37487" y="28367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40022" y="310800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006293" y="282970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381727" y="30713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013046" y="307136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377971" y="32857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943165" y="335277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240429" y="33527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4028155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28155" y="310800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644576" y="33527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기존 정보가 출력된다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Subject, Deadline, Completed, Due date, Importance, Completed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중 변경하고 싶은 정보를 변경한다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Change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정보가 변경되며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의 정보가 변경되지 않고 </a:t>
            </a: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‘Change’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0" y="3765335"/>
            <a:ext cx="4360333" cy="23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6" y="2521922"/>
            <a:ext cx="4622694" cy="2537773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52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22050" y="26213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22050" y="28707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22050" y="31131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33773" y="31131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922050" y="334544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230612" y="334124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30612" y="311316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533773" y="33288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06924" y="355696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767769" y="355205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924" y="378792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06583"/>
              </p:ext>
            </p:extLst>
          </p:nvPr>
        </p:nvGraphicFramePr>
        <p:xfrm>
          <a:off x="4860000" y="1127000"/>
          <a:ext cx="4087687" cy="5193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4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12736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2226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JCalendar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  <a:tr h="234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4477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2968224" y="307276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968224" y="332757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288110" y="357639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648955" y="357226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2271763" y="378667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988803" y="272856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99572" y="307276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19260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오타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변동으로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77133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427531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190580" y="336297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943240" y="2697955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953822" y="130779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6485836" y="3360071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59943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338208" y="3360071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42367" y="3360071"/>
            <a:ext cx="1099127" cy="665018"/>
          </a:xfrm>
          <a:prstGeom prst="roundRect">
            <a:avLst>
              <a:gd name="adj" fmla="val 11446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434668" y="4720354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중요도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852057" y="4761602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날짜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260956" y="4761602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endCxn id="12" idx="1"/>
          </p:cNvCxnSpPr>
          <p:nvPr/>
        </p:nvCxnSpPr>
        <p:spPr bwMode="auto">
          <a:xfrm>
            <a:off x="1224851" y="1640302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052949" y="1640302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797709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14899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32089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578755" y="1640302"/>
            <a:ext cx="0" cy="1401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/>
          <p:nvPr/>
        </p:nvCxnSpPr>
        <p:spPr bwMode="auto">
          <a:xfrm>
            <a:off x="1550809" y="4363151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/>
          <p:nvPr/>
        </p:nvCxnSpPr>
        <p:spPr bwMode="auto">
          <a:xfrm>
            <a:off x="1578755" y="3030464"/>
            <a:ext cx="0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57875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 flipV="1">
            <a:off x="3042367" y="3025569"/>
            <a:ext cx="5208995" cy="48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H="1" flipV="1">
            <a:off x="5883221" y="3036129"/>
            <a:ext cx="4551" cy="323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V="1">
            <a:off x="4740144" y="3029665"/>
            <a:ext cx="0" cy="3333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3591925" y="3029665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2"/>
            <a:endCxn id="20" idx="0"/>
          </p:cNvCxnSpPr>
          <p:nvPr/>
        </p:nvCxnSpPr>
        <p:spPr bwMode="auto">
          <a:xfrm>
            <a:off x="7035400" y="4025089"/>
            <a:ext cx="33247" cy="6952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13" idx="0"/>
          </p:cNvCxnSpPr>
          <p:nvPr/>
        </p:nvCxnSpPr>
        <p:spPr bwMode="auto">
          <a:xfrm>
            <a:off x="7030262" y="3029665"/>
            <a:ext cx="5138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894935" y="4383522"/>
            <a:ext cx="3182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 flipV="1">
            <a:off x="3894935" y="4381868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 flipV="1">
            <a:off x="5483206" y="4364505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"/>
          <p:cNvSpPr/>
          <p:nvPr/>
        </p:nvSpPr>
        <p:spPr bwMode="auto">
          <a:xfrm>
            <a:off x="112308" y="1298646"/>
            <a:ext cx="1099127" cy="6650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Intro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12"/>
          <p:cNvSpPr/>
          <p:nvPr/>
        </p:nvSpPr>
        <p:spPr bwMode="auto">
          <a:xfrm>
            <a:off x="7642216" y="3344975"/>
            <a:ext cx="1218292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완료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숨기기</a:t>
            </a:r>
            <a:r>
              <a:rPr kumimoji="0" lang="en-US" altLang="ko-KR" sz="1400" b="1" i="0" u="none" strike="noStrike" cap="none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/</a:t>
            </a:r>
            <a:r>
              <a:rPr kumimoji="0" lang="ko-KR" altLang="en-US" sz="1400" b="1" i="0" u="none" strike="noStrike" cap="none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보이기</a:t>
            </a:r>
          </a:p>
        </p:txBody>
      </p:sp>
      <p:cxnSp>
        <p:nvCxnSpPr>
          <p:cNvPr id="39" name="직선 연결선 38"/>
          <p:cNvCxnSpPr>
            <a:endCxn id="36" idx="0"/>
          </p:cNvCxnSpPr>
          <p:nvPr/>
        </p:nvCxnSpPr>
        <p:spPr bwMode="auto">
          <a:xfrm>
            <a:off x="8251362" y="3032567"/>
            <a:ext cx="0" cy="3124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01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797317" y="4656344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781550" y="466631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3478" y="4650013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380324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386952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350118" y="4650013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>
            <a:stCxn id="133" idx="2"/>
            <a:endCxn id="16" idx="0"/>
          </p:cNvCxnSpPr>
          <p:nvPr/>
        </p:nvCxnSpPr>
        <p:spPr bwMode="auto">
          <a:xfrm flipH="1">
            <a:off x="7231550" y="2965450"/>
            <a:ext cx="21738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33" idx="2"/>
            <a:endCxn id="72" idx="0"/>
          </p:cNvCxnSpPr>
          <p:nvPr/>
        </p:nvCxnSpPr>
        <p:spPr bwMode="auto">
          <a:xfrm flipH="1">
            <a:off x="6215783" y="2965450"/>
            <a:ext cx="1037505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33" idx="2"/>
            <a:endCxn id="15" idx="0"/>
          </p:cNvCxnSpPr>
          <p:nvPr/>
        </p:nvCxnSpPr>
        <p:spPr bwMode="auto">
          <a:xfrm>
            <a:off x="7253288" y="2965450"/>
            <a:ext cx="994029" cy="16908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32" idx="2"/>
            <a:endCxn id="24" idx="0"/>
          </p:cNvCxnSpPr>
          <p:nvPr/>
        </p:nvCxnSpPr>
        <p:spPr bwMode="auto">
          <a:xfrm flipH="1">
            <a:off x="1836952" y="2959803"/>
            <a:ext cx="696738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32" idx="2"/>
            <a:endCxn id="23" idx="0"/>
          </p:cNvCxnSpPr>
          <p:nvPr/>
        </p:nvCxnSpPr>
        <p:spPr bwMode="auto">
          <a:xfrm>
            <a:off x="2533690" y="2959803"/>
            <a:ext cx="296634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32" idx="2"/>
            <a:endCxn id="25" idx="0"/>
          </p:cNvCxnSpPr>
          <p:nvPr/>
        </p:nvCxnSpPr>
        <p:spPr bwMode="auto">
          <a:xfrm>
            <a:off x="2533690" y="2959803"/>
            <a:ext cx="1266428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32" idx="2"/>
          </p:cNvCxnSpPr>
          <p:nvPr/>
        </p:nvCxnSpPr>
        <p:spPr bwMode="auto">
          <a:xfrm flipH="1">
            <a:off x="839602" y="2959803"/>
            <a:ext cx="1694088" cy="1697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모서리가 둥근 직사각형 15"/>
          <p:cNvSpPr/>
          <p:nvPr/>
        </p:nvSpPr>
        <p:spPr bwMode="auto">
          <a:xfrm>
            <a:off x="5765783" y="466631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</a:t>
            </a: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1"/>
          <p:cNvSpPr/>
          <p:nvPr/>
        </p:nvSpPr>
        <p:spPr bwMode="auto">
          <a:xfrm>
            <a:off x="4352073" y="1255766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User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1"/>
          <p:cNvSpPr/>
          <p:nvPr/>
        </p:nvSpPr>
        <p:spPr bwMode="auto">
          <a:xfrm>
            <a:off x="1912715" y="2491803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Todo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 열람</a:t>
            </a:r>
          </a:p>
        </p:txBody>
      </p:sp>
      <p:sp>
        <p:nvSpPr>
          <p:cNvPr id="133" name="모서리가 둥근 직사각형 11"/>
          <p:cNvSpPr/>
          <p:nvPr/>
        </p:nvSpPr>
        <p:spPr bwMode="auto">
          <a:xfrm>
            <a:off x="6632313" y="249745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과목정보 열람</a:t>
            </a:r>
          </a:p>
        </p:txBody>
      </p:sp>
      <p:cxnSp>
        <p:nvCxnSpPr>
          <p:cNvPr id="33" name="직선 화살표 연결선 32"/>
          <p:cNvCxnSpPr>
            <a:stCxn id="125" idx="2"/>
          </p:cNvCxnSpPr>
          <p:nvPr/>
        </p:nvCxnSpPr>
        <p:spPr bwMode="auto">
          <a:xfrm flipH="1">
            <a:off x="2683760" y="1723766"/>
            <a:ext cx="2118313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25" idx="2"/>
            <a:endCxn id="133" idx="0"/>
          </p:cNvCxnSpPr>
          <p:nvPr/>
        </p:nvCxnSpPr>
        <p:spPr bwMode="auto">
          <a:xfrm>
            <a:off x="4802073" y="1723766"/>
            <a:ext cx="2451215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모서리가 둥근 직사각형 24"/>
          <p:cNvSpPr/>
          <p:nvPr/>
        </p:nvSpPr>
        <p:spPr bwMode="auto">
          <a:xfrm>
            <a:off x="4319911" y="4650013"/>
            <a:ext cx="115912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완료 항목</a:t>
            </a:r>
            <a:endParaRPr lang="en-US" altLang="ko-KR" b="1" dirty="0">
              <a:solidFill>
                <a:srgbClr val="464517"/>
              </a:solidFill>
              <a:latin typeface="맑은 고딕" panose="020B0503020000020004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숨기기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/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보이기</a:t>
            </a:r>
          </a:p>
        </p:txBody>
      </p:sp>
      <p:cxnSp>
        <p:nvCxnSpPr>
          <p:cNvPr id="29" name="직선 화살표 연결선 28"/>
          <p:cNvCxnSpPr>
            <a:stCxn id="132" idx="2"/>
            <a:endCxn id="28" idx="0"/>
          </p:cNvCxnSpPr>
          <p:nvPr/>
        </p:nvCxnSpPr>
        <p:spPr bwMode="auto">
          <a:xfrm>
            <a:off x="2533690" y="2959803"/>
            <a:ext cx="2365786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03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7468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Subject Manage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클릭 시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Subject Manage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 시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08000" y="3672000"/>
            <a:ext cx="4356000" cy="262800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 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폰트와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4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00" y="1744994"/>
            <a:ext cx="4356000" cy="18550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프로그램 접속할 때의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, Subject Manage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3" y="3830985"/>
            <a:ext cx="4364182" cy="22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3" y="2461444"/>
            <a:ext cx="4637037" cy="2345957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204025"/>
              </p:ext>
            </p:extLst>
          </p:nvPr>
        </p:nvGraphicFramePr>
        <p:xfrm>
          <a:off x="4860000" y="1224000"/>
          <a:ext cx="4050032" cy="109728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8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843599" y="3265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95745" y="326596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Add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클릭 시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 클릭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Change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클릭 시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클릭 후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Delete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클릭 시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Back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클릭 시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254"/>
              </p:ext>
            </p:extLst>
          </p:nvPr>
        </p:nvGraphicFramePr>
        <p:xfrm>
          <a:off x="90027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08000" y="3672000"/>
            <a:ext cx="4356000" cy="2628000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80000" y="1224000"/>
            <a:ext cx="4356000" cy="2376000"/>
            <a:chOff x="4614127" y="1746882"/>
            <a:chExt cx="4183812" cy="180366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5755" y="1624578"/>
            <a:ext cx="4356000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‘Subject Manage’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Subject Manage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클릭 후 변경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‘Back’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" y="3899674"/>
            <a:ext cx="4321754" cy="2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6" y="2471518"/>
            <a:ext cx="4687964" cy="2371722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98653"/>
              </p:ext>
            </p:extLst>
          </p:nvPr>
        </p:nvGraphicFramePr>
        <p:xfrm>
          <a:off x="4860000" y="1224000"/>
          <a:ext cx="405003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735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89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147600" y="28155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25500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26356" y="31682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026356" y="355017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026356" y="39329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4608005" y="3691457"/>
            <a:ext cx="4356000" cy="2598219"/>
            <a:chOff x="4614132" y="1827039"/>
            <a:chExt cx="4183811" cy="1558894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08000" y="1224000"/>
            <a:ext cx="4356000" cy="2376000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2645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091579"/>
              <a:ext cx="4183811" cy="1294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07995" y="1627201"/>
            <a:ext cx="4310137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Subject, Prof, Year/Semester, Day, Start, End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입력 후 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클릭 시 입력한 과목의 정보가 등록되며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Back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클릭 시 과목정보가 등록되지 않고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Subject manage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8005" y="4100449"/>
            <a:ext cx="4356000" cy="21892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폰트와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크기는 초기값으로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0000" y="1224000"/>
            <a:ext cx="4356000" cy="2376000"/>
            <a:chOff x="4614123" y="1746883"/>
            <a:chExt cx="4183816" cy="15824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746883"/>
              <a:ext cx="4183811" cy="2685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설명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3" y="2015414"/>
              <a:ext cx="4183811" cy="13138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2929" y="1627201"/>
            <a:ext cx="4356000" cy="1972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‘Add’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5" y="3911912"/>
            <a:ext cx="4336473" cy="21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4983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6347</TotalTime>
  <Words>1839</Words>
  <Application>Microsoft Office PowerPoint</Application>
  <PresentationFormat>화면 슬라이드 쇼(4:3)</PresentationFormat>
  <Paragraphs>738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HY울릉도B</vt:lpstr>
      <vt:lpstr>HY울릉도M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구소연</cp:lastModifiedBy>
  <cp:revision>555</cp:revision>
  <cp:lastPrinted>2001-07-23T08:42:52Z</cp:lastPrinted>
  <dcterms:created xsi:type="dcterms:W3CDTF">2011-02-22T01:37:12Z</dcterms:created>
  <dcterms:modified xsi:type="dcterms:W3CDTF">2017-06-09T13:02:18Z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