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7" r:id="rId4"/>
    <p:sldId id="27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000099"/>
    <a:srgbClr val="F1FFD5"/>
    <a:srgbClr val="CCFF66"/>
    <a:srgbClr val="FFFFEF"/>
    <a:srgbClr val="464517"/>
    <a:srgbClr val="FFFFFB"/>
    <a:srgbClr val="FFFFE7"/>
    <a:srgbClr val="FFFFFF"/>
    <a:srgbClr val="FF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3" autoAdjust="0"/>
    <p:restoredTop sz="97248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608" y="5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dirty="0"/>
              <a:t>Click to edit Master text styles</a:t>
            </a:r>
          </a:p>
          <a:p>
            <a:pPr lvl="1"/>
            <a:r>
              <a:rPr lang="en-GB" altLang="ko-KR" dirty="0"/>
              <a:t>Second level</a:t>
            </a:r>
          </a:p>
          <a:p>
            <a:pPr lvl="2"/>
            <a:r>
              <a:rPr lang="en-GB" altLang="ko-KR" dirty="0"/>
              <a:t>Third level</a:t>
            </a:r>
          </a:p>
          <a:p>
            <a:pPr lvl="3"/>
            <a:r>
              <a:rPr lang="en-GB" altLang="ko-KR" dirty="0"/>
              <a:t>Fourth level</a:t>
            </a:r>
          </a:p>
          <a:p>
            <a:pPr lvl="4"/>
            <a:r>
              <a:rPr lang="en-GB" altLang="ko-KR" dirty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79E618C-E705-4CD1-A19E-8805265262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2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81" y="4404694"/>
            <a:ext cx="1413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Turkey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810476" y="2452879"/>
          <a:ext cx="4050032" cy="306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084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3104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019"/>
                  </a:ext>
                </a:extLst>
              </a:tr>
              <a:tr h="17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24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AM,PM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7406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53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407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45482"/>
              </p:ext>
            </p:extLst>
          </p:nvPr>
        </p:nvGraphicFramePr>
        <p:xfrm>
          <a:off x="101602" y="107950"/>
          <a:ext cx="8915825" cy="893831"/>
        </p:xfrm>
        <a:graphic>
          <a:graphicData uri="http://schemas.openxmlformats.org/drawingml/2006/table">
            <a:tbl>
              <a:tblPr/>
              <a:tblGrid>
                <a:gridCol w="100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9" y="2547050"/>
            <a:ext cx="4342184" cy="216387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 bwMode="auto">
          <a:xfrm>
            <a:off x="1050806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050806" y="320375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050806" y="35106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050806" y="381762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799325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089187" y="289359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849389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619895" y="351068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799325" y="320375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089187" y="320375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64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32" y="1812218"/>
            <a:ext cx="4183811" cy="2129976"/>
            <a:chOff x="4614132" y="1827039"/>
            <a:chExt cx="4183811" cy="15588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82703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2" y="215050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121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14124" y="3976862"/>
            <a:ext cx="4183813" cy="2363680"/>
            <a:chOff x="4614124" y="3394992"/>
            <a:chExt cx="4183813" cy="2887425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6" y="3394992"/>
              <a:ext cx="4183811" cy="4799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4" y="3761614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14136" y="1164627"/>
            <a:ext cx="41838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수강과목 정보 페이지에서 변경을 원하는 과목을 클릭하고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년도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변경할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68273" y="2182243"/>
            <a:ext cx="418381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선택한 과목의 기존정보가 출력된다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명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담당 교수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년도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학기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요일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시작 시간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종료 시간 중 변경하고 싶은 정보를 변경한다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 버튼 클릭 시 과목의 정보가 변경되며 과목정보페이지로 돌아간다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3" y="2500290"/>
            <a:ext cx="4457690" cy="2257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4122" y="4346960"/>
            <a:ext cx="4183807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배경색과 버튼 색은 초기값으로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폰트는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크기는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요일 선택은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을 사용하며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은 진한 색으로 바뀐다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88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1" y="2467707"/>
            <a:ext cx="4573926" cy="231625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0594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218837"/>
              </p:ext>
            </p:extLst>
          </p:nvPr>
        </p:nvGraphicFramePr>
        <p:xfrm>
          <a:off x="4878988" y="2094215"/>
          <a:ext cx="4050032" cy="306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084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3104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019"/>
                  </a:ext>
                </a:extLst>
              </a:tr>
              <a:tr h="17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24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AM,PM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7406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53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4076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 bwMode="auto">
          <a:xfrm>
            <a:off x="1149191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1149191" y="320375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149191" y="35106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1149191" y="381762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2897710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3187572" y="289359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3947774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1718280" y="351068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2897710" y="320375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3187572" y="320375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40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086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UC06, UC08, UC11, UC12,UC13, UC14, UC15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679388" y="2455344"/>
            <a:ext cx="4183812" cy="2325611"/>
            <a:chOff x="4614127" y="1498700"/>
            <a:chExt cx="4183812" cy="2051845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4614128" y="1498700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4614127" y="1845683"/>
              <a:ext cx="4183811" cy="170486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76697" y="4821041"/>
            <a:ext cx="4186502" cy="1447247"/>
            <a:chOff x="4659978" y="3841829"/>
            <a:chExt cx="4186502" cy="2420947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62669" y="3841829"/>
              <a:ext cx="4183811" cy="5216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59978" y="4430551"/>
              <a:ext cx="4183811" cy="18322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676697" y="1198375"/>
            <a:ext cx="4183808" cy="1223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 페이지이다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실제마감일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완료여부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중요여부를 등록할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항목에 대해 변경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삭제가 가능하다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실제마감일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완료여부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각 항목에 따라 정렬이 가능하다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이전으로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 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돌아갈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0" y="2421787"/>
            <a:ext cx="4510687" cy="2290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6696" y="2749630"/>
            <a:ext cx="4183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등록을 누르면 필요한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정보를 등록할 수 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변경을 누르면 등록된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정목 정보를 변경할 수 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삭제를 누르면 등록된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정보를 삭제할 수 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이전을 누르면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INTRO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화면으로 돌아갈 수 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실제마감일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완료여부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각 항목에 따라 정렬이 바뀐다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73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4" y="2509092"/>
            <a:ext cx="4510687" cy="229022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624797"/>
              </p:ext>
            </p:extLst>
          </p:nvPr>
        </p:nvGraphicFramePr>
        <p:xfrm>
          <a:off x="4815068" y="2348826"/>
          <a:ext cx="4042792" cy="306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62839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86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reset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3635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86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6185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391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417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661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UC06, UC08, UC11, UC12,UC13, UC14, UC15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 bwMode="auto">
          <a:xfrm>
            <a:off x="225325" y="281615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973719" y="253674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730719" y="253674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2315503" y="253674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823352" y="253674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827377" y="266514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3827377" y="303056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3827377" y="339598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3827377" y="376140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3827377" y="412682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43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052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UC07, UC10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4614126" y="1861022"/>
            <a:ext cx="4183805" cy="1701646"/>
            <a:chOff x="4614126" y="1746882"/>
            <a:chExt cx="4183813" cy="1582412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4614126" y="2093864"/>
              <a:ext cx="4183813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endParaRPr lang="en-US" altLang="ko-KR" sz="1050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14124" y="3703689"/>
            <a:ext cx="4183813" cy="2619590"/>
            <a:chOff x="4614124" y="3394992"/>
            <a:chExt cx="4183813" cy="2867784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배경색과 버튼색은 초기값으로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14130" y="1213430"/>
            <a:ext cx="4183807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페이지에서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중요여부를 등록할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14124" y="2234149"/>
            <a:ext cx="418381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마감기한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중요여부를 입력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 후  등록 버튼 클릭 시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저장되며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페이지로 돌아간다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1" y="2743424"/>
            <a:ext cx="4294871" cy="217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3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4" y="2351010"/>
            <a:ext cx="4515232" cy="221793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491519"/>
              </p:ext>
            </p:extLst>
          </p:nvPr>
        </p:nvGraphicFramePr>
        <p:xfrm>
          <a:off x="4826226" y="2327150"/>
          <a:ext cx="4050032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1833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06933"/>
                  </a:ext>
                </a:extLst>
              </a:tr>
              <a:tr h="145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년도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62575"/>
                  </a:ext>
                </a:extLst>
              </a:tr>
              <a:tr h="145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60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날짜 선택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2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7417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548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UC07, UC10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929385" y="267918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940022" y="297973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932796" y="324556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748605" y="291500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385548" y="289359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083100" y="324556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779420" y="270071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066620" y="268779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524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722475" y="1210726"/>
            <a:ext cx="4183811" cy="5305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722473" y="1789113"/>
            <a:ext cx="4183817" cy="2322331"/>
            <a:chOff x="4614126" y="1720287"/>
            <a:chExt cx="4183817" cy="194677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720287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09" cy="15731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2416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722479" y="4202996"/>
            <a:ext cx="4183811" cy="2040676"/>
            <a:chOff x="4614132" y="3842617"/>
            <a:chExt cx="4183811" cy="2347466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32" y="3842617"/>
              <a:ext cx="4183811" cy="4321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32" y="4308259"/>
              <a:ext cx="4183811" cy="18818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9" y="2560385"/>
            <a:ext cx="4576782" cy="23153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2479" y="2290554"/>
            <a:ext cx="4183807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선택한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의 기존 정보가 출력된다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마감기한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완료여부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실제마감일을 중 변경하고 싶은 정보를 변경한다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 버튼 클릭 시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의 정보가 변경되며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페이지로 </a:t>
            </a:r>
            <a:r>
              <a:rPr lang="ko-KR" altLang="en-US" sz="1050">
                <a:latin typeface="맑은 고딕" pitchFamily="50" charset="-127"/>
                <a:ea typeface="맑은 고딕" pitchFamily="50" charset="-127"/>
              </a:rPr>
              <a:t>돌아간다</a:t>
            </a:r>
            <a:r>
              <a:rPr lang="en-US" altLang="ko-KR" sz="1050" b="1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6693" y="1190460"/>
            <a:ext cx="41838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페이지에서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‘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 시 나타나는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마감기한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완료여부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실제마감일을 변경할 수 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35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9" y="2560385"/>
            <a:ext cx="4576782" cy="231536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2528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944143" y="267918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934377" y="295186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944143" y="321902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512382" y="321902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802803" y="321902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391865" y="347286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224625" y="322198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2833307" y="265464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828424" y="296332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829669" y="321902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273867" y="322198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477989"/>
              </p:ext>
            </p:extLst>
          </p:nvPr>
        </p:nvGraphicFramePr>
        <p:xfrm>
          <a:off x="4826109" y="1412750"/>
          <a:ext cx="4087687" cy="4640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49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1833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1866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날짜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06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1997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6257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93678"/>
                  </a:ext>
                </a:extLst>
              </a:tr>
              <a:tr h="14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16788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3358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093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날짜 선택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2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74173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 bwMode="auto">
          <a:xfrm>
            <a:off x="3560744" y="322198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3865791" y="322198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2335695" y="347011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3967449" y="271237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52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635493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System Process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김자훈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구소연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구소연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오타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신정길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081067" y="1963664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추가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7737261" y="1963664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삭제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883880" y="3402759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변경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2252970" y="2697955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관리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263552" y="1307793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관리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7737261" y="3410198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5909167" y="1963664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변경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358073" y="3418142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삭제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362679" y="3381133"/>
            <a:ext cx="1099127" cy="665018"/>
          </a:xfrm>
          <a:prstGeom prst="roundRect">
            <a:avLst>
              <a:gd name="adj" fmla="val 11446"/>
            </a:avLst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추가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7652846" y="4831555"/>
            <a:ext cx="1267958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중요도 별 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6061745" y="4848918"/>
            <a:ext cx="1267958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날짜 별 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470644" y="4848918"/>
            <a:ext cx="1267958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별 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>
            <a:endCxn id="12" idx="1"/>
          </p:cNvCxnSpPr>
          <p:nvPr/>
        </p:nvCxnSpPr>
        <p:spPr bwMode="auto">
          <a:xfrm>
            <a:off x="1534581" y="1640302"/>
            <a:ext cx="72897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>
            <a:stCxn id="12" idx="3"/>
          </p:cNvCxnSpPr>
          <p:nvPr/>
        </p:nvCxnSpPr>
        <p:spPr bwMode="auto">
          <a:xfrm>
            <a:off x="3362679" y="1640302"/>
            <a:ext cx="49347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>
            <a:stCxn id="9" idx="0"/>
          </p:cNvCxnSpPr>
          <p:nvPr/>
        </p:nvCxnSpPr>
        <p:spPr bwMode="auto">
          <a:xfrm flipH="1" flipV="1">
            <a:off x="8286822" y="1631155"/>
            <a:ext cx="3" cy="33250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4" name="직선 연결선 1023"/>
          <p:cNvCxnSpPr>
            <a:stCxn id="15" idx="0"/>
          </p:cNvCxnSpPr>
          <p:nvPr/>
        </p:nvCxnSpPr>
        <p:spPr bwMode="auto">
          <a:xfrm flipH="1" flipV="1">
            <a:off x="6458728" y="1631155"/>
            <a:ext cx="3" cy="33250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7" name="직선 연결선 1026"/>
          <p:cNvCxnSpPr>
            <a:stCxn id="8" idx="0"/>
          </p:cNvCxnSpPr>
          <p:nvPr/>
        </p:nvCxnSpPr>
        <p:spPr bwMode="auto">
          <a:xfrm flipH="1" flipV="1">
            <a:off x="4630626" y="1640302"/>
            <a:ext cx="5" cy="3233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5" name="직선 연결선 1034"/>
          <p:cNvCxnSpPr/>
          <p:nvPr/>
        </p:nvCxnSpPr>
        <p:spPr bwMode="auto">
          <a:xfrm>
            <a:off x="1888485" y="1640302"/>
            <a:ext cx="0" cy="14014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7" name="직선 연결선 1036"/>
          <p:cNvCxnSpPr/>
          <p:nvPr/>
        </p:nvCxnSpPr>
        <p:spPr bwMode="auto">
          <a:xfrm>
            <a:off x="1888485" y="4433104"/>
            <a:ext cx="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9" name="직선 연결선 1038"/>
          <p:cNvCxnSpPr/>
          <p:nvPr/>
        </p:nvCxnSpPr>
        <p:spPr bwMode="auto">
          <a:xfrm>
            <a:off x="1888485" y="3030464"/>
            <a:ext cx="0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1" name="직선 연결선 1040"/>
          <p:cNvCxnSpPr>
            <a:stCxn id="11" idx="1"/>
          </p:cNvCxnSpPr>
          <p:nvPr/>
        </p:nvCxnSpPr>
        <p:spPr bwMode="auto">
          <a:xfrm flipH="1">
            <a:off x="1888485" y="3030464"/>
            <a:ext cx="364485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5" name="직선 연결선 1044"/>
          <p:cNvCxnSpPr>
            <a:stCxn id="11" idx="3"/>
          </p:cNvCxnSpPr>
          <p:nvPr/>
        </p:nvCxnSpPr>
        <p:spPr bwMode="auto">
          <a:xfrm>
            <a:off x="3352097" y="3030464"/>
            <a:ext cx="4934728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7" name="직선 연결선 1046"/>
          <p:cNvCxnSpPr>
            <a:stCxn id="16" idx="0"/>
          </p:cNvCxnSpPr>
          <p:nvPr/>
        </p:nvCxnSpPr>
        <p:spPr bwMode="auto">
          <a:xfrm flipV="1">
            <a:off x="6907637" y="3032567"/>
            <a:ext cx="1" cy="3855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9" name="직선 연결선 1048"/>
          <p:cNvCxnSpPr>
            <a:stCxn id="10" idx="0"/>
          </p:cNvCxnSpPr>
          <p:nvPr/>
        </p:nvCxnSpPr>
        <p:spPr bwMode="auto">
          <a:xfrm flipH="1" flipV="1">
            <a:off x="5427784" y="3023025"/>
            <a:ext cx="5660" cy="3797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1" name="직선 연결선 1050"/>
          <p:cNvCxnSpPr>
            <a:stCxn id="17" idx="0"/>
          </p:cNvCxnSpPr>
          <p:nvPr/>
        </p:nvCxnSpPr>
        <p:spPr bwMode="auto">
          <a:xfrm flipH="1" flipV="1">
            <a:off x="3912237" y="3050727"/>
            <a:ext cx="6" cy="3304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6" name="직선 연결선 1055"/>
          <p:cNvCxnSpPr>
            <a:stCxn id="13" idx="2"/>
            <a:endCxn id="20" idx="0"/>
          </p:cNvCxnSpPr>
          <p:nvPr/>
        </p:nvCxnSpPr>
        <p:spPr bwMode="auto">
          <a:xfrm>
            <a:off x="8286825" y="4075216"/>
            <a:ext cx="0" cy="7563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>
            <a:endCxn id="13" idx="0"/>
          </p:cNvCxnSpPr>
          <p:nvPr/>
        </p:nvCxnSpPr>
        <p:spPr bwMode="auto">
          <a:xfrm>
            <a:off x="8286822" y="3032567"/>
            <a:ext cx="3" cy="377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5104623" y="4470838"/>
            <a:ext cx="318219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 flipH="1" flipV="1">
            <a:off x="5104623" y="4469184"/>
            <a:ext cx="5660" cy="3797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 flipH="1" flipV="1">
            <a:off x="6692894" y="4451821"/>
            <a:ext cx="5660" cy="3797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모서리가 둥근 직사각형 4"/>
          <p:cNvSpPr/>
          <p:nvPr/>
        </p:nvSpPr>
        <p:spPr bwMode="auto">
          <a:xfrm>
            <a:off x="422038" y="1298646"/>
            <a:ext cx="1099127" cy="66501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Intro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18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7515143" y="4663434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 삭제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383608" y="4673407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 변경</a:t>
            </a: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627656" y="4655660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추가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2726130" y="4661307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676893" y="4661307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856383" y="4655660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정렬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36" name="직선 화살표 연결선 35"/>
          <p:cNvCxnSpPr>
            <a:stCxn id="133" idx="2"/>
            <a:endCxn id="16" idx="0"/>
          </p:cNvCxnSpPr>
          <p:nvPr/>
        </p:nvCxnSpPr>
        <p:spPr bwMode="auto">
          <a:xfrm flipH="1">
            <a:off x="6833608" y="2972540"/>
            <a:ext cx="21738" cy="17008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/>
          <p:cNvCxnSpPr>
            <a:stCxn id="133" idx="2"/>
            <a:endCxn id="72" idx="0"/>
          </p:cNvCxnSpPr>
          <p:nvPr/>
        </p:nvCxnSpPr>
        <p:spPr bwMode="auto">
          <a:xfrm flipH="1">
            <a:off x="5702073" y="2972540"/>
            <a:ext cx="1153273" cy="169654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>
            <a:stCxn id="133" idx="2"/>
            <a:endCxn id="15" idx="0"/>
          </p:cNvCxnSpPr>
          <p:nvPr/>
        </p:nvCxnSpPr>
        <p:spPr bwMode="auto">
          <a:xfrm>
            <a:off x="6855346" y="2972540"/>
            <a:ext cx="1109797" cy="169089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/>
          <p:cNvCxnSpPr>
            <a:stCxn id="132" idx="2"/>
            <a:endCxn id="24" idx="0"/>
          </p:cNvCxnSpPr>
          <p:nvPr/>
        </p:nvCxnSpPr>
        <p:spPr bwMode="auto">
          <a:xfrm flipH="1">
            <a:off x="2126893" y="2965450"/>
            <a:ext cx="620975" cy="169585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직선 화살표 연결선 51"/>
          <p:cNvCxnSpPr>
            <a:stCxn id="132" idx="2"/>
            <a:endCxn id="23" idx="0"/>
          </p:cNvCxnSpPr>
          <p:nvPr/>
        </p:nvCxnSpPr>
        <p:spPr bwMode="auto">
          <a:xfrm>
            <a:off x="2747868" y="2965450"/>
            <a:ext cx="428262" cy="169585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/>
          <p:cNvCxnSpPr>
            <a:stCxn id="132" idx="2"/>
            <a:endCxn id="25" idx="0"/>
          </p:cNvCxnSpPr>
          <p:nvPr/>
        </p:nvCxnSpPr>
        <p:spPr bwMode="auto">
          <a:xfrm>
            <a:off x="2747868" y="2965450"/>
            <a:ext cx="1558515" cy="169021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/>
          <p:cNvCxnSpPr>
            <a:stCxn id="132" idx="2"/>
          </p:cNvCxnSpPr>
          <p:nvPr/>
        </p:nvCxnSpPr>
        <p:spPr bwMode="auto">
          <a:xfrm flipH="1">
            <a:off x="1053780" y="2965450"/>
            <a:ext cx="1694088" cy="16979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모서리가 둥근 직사각형 15"/>
          <p:cNvSpPr/>
          <p:nvPr/>
        </p:nvSpPr>
        <p:spPr bwMode="auto">
          <a:xfrm>
            <a:off x="5252073" y="4669081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 </a:t>
            </a:r>
            <a:r>
              <a:rPr lang="ko-KR" altLang="en-US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추가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25" name="모서리가 둥근 직사각형 11"/>
          <p:cNvSpPr/>
          <p:nvPr/>
        </p:nvSpPr>
        <p:spPr bwMode="auto">
          <a:xfrm>
            <a:off x="4352073" y="1255766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User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32" name="모서리가 둥근 직사각형 11"/>
          <p:cNvSpPr/>
          <p:nvPr/>
        </p:nvSpPr>
        <p:spPr bwMode="auto">
          <a:xfrm>
            <a:off x="2126893" y="2497450"/>
            <a:ext cx="1241949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Todo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 열람</a:t>
            </a:r>
          </a:p>
        </p:txBody>
      </p:sp>
      <p:sp>
        <p:nvSpPr>
          <p:cNvPr id="133" name="모서리가 둥근 직사각형 11"/>
          <p:cNvSpPr/>
          <p:nvPr/>
        </p:nvSpPr>
        <p:spPr bwMode="auto">
          <a:xfrm>
            <a:off x="6234371" y="2504540"/>
            <a:ext cx="1241949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과목정보 열람</a:t>
            </a:r>
          </a:p>
        </p:txBody>
      </p:sp>
      <p:cxnSp>
        <p:nvCxnSpPr>
          <p:cNvPr id="33" name="직선 화살표 연결선 32"/>
          <p:cNvCxnSpPr>
            <a:stCxn id="125" idx="2"/>
          </p:cNvCxnSpPr>
          <p:nvPr/>
        </p:nvCxnSpPr>
        <p:spPr bwMode="auto">
          <a:xfrm flipH="1">
            <a:off x="2683760" y="1723766"/>
            <a:ext cx="2118313" cy="7736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>
            <a:stCxn id="125" idx="2"/>
            <a:endCxn id="133" idx="0"/>
          </p:cNvCxnSpPr>
          <p:nvPr/>
        </p:nvCxnSpPr>
        <p:spPr bwMode="auto">
          <a:xfrm>
            <a:off x="4802073" y="1723766"/>
            <a:ext cx="2053273" cy="78077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6038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01907" y="1198074"/>
            <a:ext cx="4375599" cy="461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97126" y="1193029"/>
            <a:ext cx="4255976" cy="1660226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정보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클릭하면 과목 정보 페이지로 넘어간다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‘To do’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클릭하면 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페이지로 넘어간다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97126" y="2926080"/>
            <a:ext cx="4255980" cy="3324249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배경 색과 버튼 색은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폰트는 를 사용한다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각 항목명은 직관적으로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441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Intro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6" y="2926080"/>
            <a:ext cx="4369167" cy="2141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908" y="1198074"/>
            <a:ext cx="4375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프로그램 접속할 때의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Intro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페이지로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과목정보나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페이지로 들어갈 수 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56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810476" y="2847386"/>
          <a:ext cx="4050032" cy="1051560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389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Intro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5" y="2471861"/>
            <a:ext cx="4347351" cy="2173676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 bwMode="auto">
          <a:xfrm>
            <a:off x="825100" y="315875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718933" y="315875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3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2556879"/>
            <a:ext cx="4183812" cy="1803662"/>
            <a:chOff x="4614127" y="1746882"/>
            <a:chExt cx="4183812" cy="180366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7" y="2093863"/>
              <a:ext cx="4183811" cy="14566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등록을 누르면 필요한 과목 정보를 등록할 수 있다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항목 클릭 후 변경을 누르면 과목 정보를 변경할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클릭 후 삭제를 누르면 등록된 과목 정보를 삭제할 수 있다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이전을 누르면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Intro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화면으로 돌아갈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90254"/>
              </p:ext>
            </p:extLst>
          </p:nvPr>
        </p:nvGraphicFramePr>
        <p:xfrm>
          <a:off x="90027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UC02, UC04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14127" y="4486273"/>
            <a:ext cx="4183811" cy="1852296"/>
            <a:chOff x="4659978" y="3164265"/>
            <a:chExt cx="4183811" cy="309851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59978" y="3164265"/>
              <a:ext cx="4183811" cy="577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59978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폰트는 를 사용한다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 각 항목명은 직관적으로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5" y="2540098"/>
            <a:ext cx="4342948" cy="2171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14127" y="1268656"/>
            <a:ext cx="4183808" cy="10618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과목정보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수강과목 정보 페이지이다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년도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등록할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항목에 대해 클릭 후 변경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삭제가 가능하다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이전으로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 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돌아갈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54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040868"/>
              </p:ext>
            </p:extLst>
          </p:nvPr>
        </p:nvGraphicFramePr>
        <p:xfrm>
          <a:off x="4810476" y="2847386"/>
          <a:ext cx="4050032" cy="1805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73584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86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8959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UC02, UC04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5" y="2543249"/>
            <a:ext cx="4342948" cy="217147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240197" y="27863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828730" y="27863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829586" y="316828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829586" y="355017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829586" y="393293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4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61022"/>
            <a:ext cx="4183805" cy="1701646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3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endParaRPr lang="en-US" altLang="ko-KR" sz="1050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889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14124" y="3703687"/>
            <a:ext cx="4183813" cy="2619588"/>
            <a:chOff x="4614124" y="3394992"/>
            <a:chExt cx="4183813" cy="2867784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9" y="2547050"/>
            <a:ext cx="4342184" cy="21638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4130" y="1213430"/>
            <a:ext cx="4183807" cy="5770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수강과목 정보 페이지에서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 년도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등록할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4124" y="2234149"/>
            <a:ext cx="41838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명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담당 교수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년도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학기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요일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시작 시간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종료 시간을 입력한다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 후  등록 버튼 클릭 시 입력한 과목의 정보가 등록되며 과목정보 페이지로 돌아간다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4177" y="606513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4130" y="4020638"/>
            <a:ext cx="4183807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배경색과 버튼 색은 초기값으로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폰트는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크기는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요일 선택은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을 사용하며 클릭된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은 진한색으로 바뀐다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40556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5800</TotalTime>
  <Words>1885</Words>
  <Application>Microsoft Office PowerPoint</Application>
  <PresentationFormat>화면 슬라이드 쇼(4:3)</PresentationFormat>
  <Paragraphs>665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HY울릉도B</vt:lpstr>
      <vt:lpstr>HY울릉도M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신정길</cp:lastModifiedBy>
  <cp:revision>526</cp:revision>
  <cp:lastPrinted>2001-07-23T08:42:52Z</cp:lastPrinted>
  <dcterms:created xsi:type="dcterms:W3CDTF">2011-02-22T01:37:12Z</dcterms:created>
  <dcterms:modified xsi:type="dcterms:W3CDTF">2017-05-25T13:04:51Z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