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 autoAdjust="0"/>
    <p:restoredTop sz="95361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52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5430496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 do list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프로그램</a:t>
                      </a: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rgbClr val="000066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dirty="0"/>
              <a:t>Turkey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1100" y="4233144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Turkey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0002"/>
              </p:ext>
            </p:extLst>
          </p:nvPr>
        </p:nvGraphicFramePr>
        <p:xfrm>
          <a:off x="838200" y="1066798"/>
          <a:ext cx="7556500" cy="5032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704386244"/>
                    </a:ext>
                  </a:extLst>
                </a:gridCol>
              </a:tblGrid>
              <a:tr h="310047">
                <a:tc gridSpan="2"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685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thisTodoChange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label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</a:p>
                    <a:p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btnChange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checkCompleted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068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TodoChange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todomanage_parm,int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selectedRow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  <a:endParaRPr lang="en-US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77919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(String name, String prof,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99058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String Subject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Deadline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Completed   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setTodoElement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String Subject, Calendar Deadline, 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DueDate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                       Boolean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Completed,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boolean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Importance)</a:t>
                      </a:r>
                      <a:endParaRPr lang="en-US" altLang="ko-KR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endParaRPr lang="en-US" sz="1200" b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29335"/>
              </p:ext>
            </p:extLst>
          </p:nvPr>
        </p:nvGraphicFramePr>
        <p:xfrm>
          <a:off x="838200" y="1066798"/>
          <a:ext cx="7556500" cy="5284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TodoColumnNames</a:t>
                      </a:r>
                      <a:b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</a:b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Hour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Minute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Am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final String[] Semester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static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subjectmatrix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[][]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SubjectName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String [][]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TodoMatrix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selectedTodoElement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Vector&lt;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&gt;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getDataBase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getSelectedSubject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SubjectDelete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MatrixSubject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getSelectedTodoElement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TodoDelete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Element,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selectedRow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String[][]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MatrixTodoElement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Turkey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1" y="1315064"/>
            <a:ext cx="8636689" cy="48253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819" y="906916"/>
            <a:ext cx="188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Class Diagram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2209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김희애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Class Diagram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2059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subjectmanage1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todomanage1</a:t>
                      </a: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11020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804">
                  <a:extLst>
                    <a:ext uri="{9D8B030D-6E8A-4147-A177-3AD203B41FA5}">
                      <a16:colId xmlns:a16="http://schemas.microsoft.com/office/drawing/2014/main" val="1913853126"/>
                    </a:ext>
                  </a:extLst>
                </a:gridCol>
              </a:tblGrid>
              <a:tr h="342902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DefaultTableModel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TableModel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Database</a:t>
                      </a: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ko-KR" alt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String[]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SubjectColumnNames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SubjectTable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00208"/>
              </p:ext>
            </p:extLst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altLang="ko-KR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altLang="ko-KR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JYearChooser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ycYear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mouseClicked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14064"/>
              </p:ext>
            </p:extLst>
          </p:nvPr>
        </p:nvGraphicFramePr>
        <p:xfrm>
          <a:off x="838200" y="1066799"/>
          <a:ext cx="7556500" cy="4889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SubjectElement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JPanel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contentPane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subjectmanageclass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thisSubjectChange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txtSubject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JTextField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txtProf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database</a:t>
                      </a: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btnChange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btnBack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lblSubject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lblProf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lblYearSemester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lblDay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lblStart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JLabel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lblEnd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cbStartAm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cbStartHour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cbStartMinute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cbEndAm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cbEndHour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cbEndMinute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JComboBox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cbSemester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JYearChooser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ycYear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btnMon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btnTue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btnWed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btnThu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btnFri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btnSat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JButton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btnSun</a:t>
                      </a: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SubjectChange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subjectmanage_parm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selectedRow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actionPerformed</a:t>
                      </a:r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ActionEvent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 void 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mouseClicked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MouseEvent</a:t>
                      </a:r>
                      <a:r>
                        <a:rPr 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0332"/>
              </p:ext>
            </p:extLst>
          </p:nvPr>
        </p:nvGraphicFramePr>
        <p:xfrm>
          <a:off x="838200" y="1066798"/>
          <a:ext cx="7556500" cy="4691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4260403839"/>
                    </a:ext>
                  </a:extLst>
                </a:gridCol>
              </a:tblGrid>
              <a:tr h="264335">
                <a:tc gridSpan="2">
                  <a:txBody>
                    <a:bodyPr/>
                    <a:lstStyle/>
                    <a:p>
                      <a:r>
                        <a:rPr lang="en-US" sz="12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 charset="-127"/>
                        </a:rPr>
                        <a:t> </a:t>
                      </a:r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452"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contentPane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todomanageclass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DataBase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TodoElement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btnAdd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btnBack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btnAmPmDueDate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JCalendarDueDate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JCalendarDeadline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cbSubject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cbDueDateHour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cbDeadlineMinute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JComboBox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cbDueDateMinute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JCheckBox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checkImportance</a:t>
                      </a:r>
                      <a:endParaRPr lang="en-US" altLang="ko-KR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lblToDo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lblSubject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lblDeadline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lblNewLabel_1</a:t>
                      </a:r>
                    </a:p>
                    <a:p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lblImportance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endParaRPr 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9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static void AM_PM(Calendar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calendar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TodoAdd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todomanage_parm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 void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5543</TotalTime>
  <Words>735</Words>
  <Application>Microsoft Office PowerPoint</Application>
  <PresentationFormat>화면 슬라이드 쇼(4:3)</PresentationFormat>
  <Paragraphs>250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신정길</cp:lastModifiedBy>
  <cp:revision>511</cp:revision>
  <cp:lastPrinted>2001-07-23T08:42:52Z</cp:lastPrinted>
  <dcterms:created xsi:type="dcterms:W3CDTF">2011-02-22T01:37:12Z</dcterms:created>
  <dcterms:modified xsi:type="dcterms:W3CDTF">2017-05-25T12:51:05Z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