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3" autoAdjust="0"/>
    <p:restoredTop sz="97248" autoAdjust="0"/>
  </p:normalViewPr>
  <p:slideViewPr>
    <p:cSldViewPr snapToGrid="0" snapToObjects="1" showGuides="1">
      <p:cViewPr>
        <p:scale>
          <a:sx n="66" d="100"/>
          <a:sy n="66" d="100"/>
        </p:scale>
        <p:origin x="1412" y="3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99325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89187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49389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799325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89187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32" y="1812218"/>
            <a:ext cx="4183811" cy="1971353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15050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802476"/>
            <a:ext cx="4183813" cy="2538066"/>
            <a:chOff x="4614124" y="3394992"/>
            <a:chExt cx="4183813" cy="28874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6161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4136" y="1164627"/>
            <a:ext cx="41838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979" y="2155409"/>
            <a:ext cx="418381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" y="2500290"/>
            <a:ext cx="4457690" cy="2257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136" y="4107476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" y="2467707"/>
            <a:ext cx="4573926" cy="231625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218837"/>
              </p:ext>
            </p:extLst>
          </p:nvPr>
        </p:nvGraphicFramePr>
        <p:xfrm>
          <a:off x="4878988" y="2094215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149191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149191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9191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149191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9771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87572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718280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97710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87572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086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676696" y="2238416"/>
            <a:ext cx="4183812" cy="2051845"/>
            <a:chOff x="4614127" y="1498700"/>
            <a:chExt cx="4183812" cy="2051845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49870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7" y="1845683"/>
              <a:ext cx="4183811" cy="17048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6697" y="4415992"/>
            <a:ext cx="4183811" cy="1852296"/>
            <a:chOff x="4659978" y="3164265"/>
            <a:chExt cx="4183811" cy="30985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6697" y="1198375"/>
            <a:ext cx="4183808" cy="122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2421787"/>
            <a:ext cx="4510687" cy="229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6696" y="2585398"/>
            <a:ext cx="4183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등록을 누르면 필요한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삭제를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이전을 누르면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anose="020B0503020000020004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바뀐다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4" y="2509092"/>
            <a:ext cx="4510687" cy="229022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624797"/>
              </p:ext>
            </p:extLst>
          </p:nvPr>
        </p:nvGraphicFramePr>
        <p:xfrm>
          <a:off x="4815068" y="2348826"/>
          <a:ext cx="404279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161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973719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730719" y="253674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315503" y="253674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23352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27377" y="266514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827377" y="3030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27377" y="339598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827377" y="376140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827377" y="4126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052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4130" y="1213430"/>
            <a:ext cx="4183807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4124" y="2234149"/>
            <a:ext cx="41838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1" y="2743424"/>
            <a:ext cx="4294871" cy="21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" y="2351010"/>
            <a:ext cx="4515232" cy="221793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91519"/>
              </p:ext>
            </p:extLst>
          </p:nvPr>
        </p:nvGraphicFramePr>
        <p:xfrm>
          <a:off x="4826226" y="2327150"/>
          <a:ext cx="405003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9385" y="267918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297973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32796" y="324556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748605" y="29150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85548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083100" y="3245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79420" y="270071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066620" y="26877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22475" y="1210726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473" y="1715647"/>
            <a:ext cx="4183813" cy="2098222"/>
            <a:chOff x="4614126" y="1746882"/>
            <a:chExt cx="4183813" cy="16707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09" cy="13237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241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722471" y="3813870"/>
            <a:ext cx="4183813" cy="2492993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2475" y="2062629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2471" y="1210726"/>
            <a:ext cx="4183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44143" y="26791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34377" y="29518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44143" y="321902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12382" y="32190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02803" y="321902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91865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24625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833307" y="26546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828424" y="296332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29669" y="32190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73867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477989"/>
              </p:ext>
            </p:extLst>
          </p:nvPr>
        </p:nvGraphicFramePr>
        <p:xfrm>
          <a:off x="4826109" y="1412750"/>
          <a:ext cx="4087687" cy="464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560744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65791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335695" y="347011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967449" y="27123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4722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83880" y="3402759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6355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737261" y="3410198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58073" y="3418142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62679" y="3381133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652846" y="4831555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061745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470644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53458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6267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888485" y="4433104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88848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6907637" y="3032567"/>
            <a:ext cx="1" cy="3855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5427784" y="302302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912237" y="305072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8286825" y="4075216"/>
            <a:ext cx="0" cy="756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8286822" y="3032567"/>
            <a:ext cx="3" cy="377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5104623" y="4470838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5104623" y="4469184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6692894" y="4451821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42203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15143" y="466343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83608" y="46734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27656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26130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76893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856383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6833608" y="297254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5702073" y="2972540"/>
            <a:ext cx="1153273" cy="16965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6855346" y="2972540"/>
            <a:ext cx="1109797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2126893" y="2965450"/>
            <a:ext cx="620975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747868" y="2965450"/>
            <a:ext cx="428262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747868" y="2965450"/>
            <a:ext cx="1558515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1053780" y="2965450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252073" y="4669081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212689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234371" y="250454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053273" cy="7807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1907" y="1198074"/>
            <a:ext cx="4375599" cy="46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97126" y="1193029"/>
            <a:ext cx="4255976" cy="166022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‘To do’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97126" y="2926080"/>
            <a:ext cx="4255980" cy="332424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441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6" y="2926080"/>
            <a:ext cx="4369167" cy="2141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908" y="1198074"/>
            <a:ext cx="4375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05156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" y="2471861"/>
            <a:ext cx="4347351" cy="2173676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25100" y="3158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8933" y="3158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2556879"/>
            <a:ext cx="4183812" cy="1803662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변경을 누르면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7" y="4486273"/>
            <a:ext cx="4183811" cy="1852296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0098"/>
            <a:ext cx="4342948" cy="2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4127" y="1268656"/>
            <a:ext cx="4183808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과목정보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수강과목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40868"/>
              </p:ext>
            </p:extLst>
          </p:nvPr>
        </p:nvGraphicFramePr>
        <p:xfrm>
          <a:off x="4810476" y="2847386"/>
          <a:ext cx="4050032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240197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2873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2958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958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82958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88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703687"/>
            <a:ext cx="4183813" cy="2619588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시간을 입력한다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177" y="60651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4130" y="4020638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5792</TotalTime>
  <Words>1731</Words>
  <Application>Microsoft Office PowerPoint</Application>
  <PresentationFormat>화면 슬라이드 쇼(4:3)</PresentationFormat>
  <Paragraphs>661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523</cp:revision>
  <cp:lastPrinted>2001-07-23T08:42:52Z</cp:lastPrinted>
  <dcterms:created xsi:type="dcterms:W3CDTF">2011-02-22T01:37:12Z</dcterms:created>
  <dcterms:modified xsi:type="dcterms:W3CDTF">2017-05-24T15:45:33Z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