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7" autoAdjust="0"/>
    <p:restoredTop sz="95361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608" y="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r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/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 do list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 프로그램</a:t>
                      </a:r>
                      <a:r>
                        <a:rPr lang="en-US" sz="9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V1.0.2</a:t>
                      </a:r>
                      <a:r>
                        <a:rPr lang="en-US" sz="9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50" i="0" baseline="0">
                <a:solidFill>
                  <a:srgbClr val="000066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dirty="0" smtClean="0"/>
              <a:t>Turkey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87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63" r:id="rId4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7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1100" y="4233144"/>
            <a:ext cx="959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Turkey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77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70332"/>
              </p:ext>
            </p:extLst>
          </p:nvPr>
        </p:nvGraphicFramePr>
        <p:xfrm>
          <a:off x="838200" y="1066798"/>
          <a:ext cx="7556500" cy="4691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4260403839"/>
                    </a:ext>
                  </a:extLst>
                </a:gridCol>
              </a:tblGrid>
              <a:tr h="264335">
                <a:tc gridSpan="2">
                  <a:txBody>
                    <a:bodyPr/>
                    <a:lstStyle/>
                    <a:p>
                      <a:r>
                        <a:rPr lang="en-US" sz="12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TodoAdd</a:t>
                      </a:r>
                      <a:r>
                        <a:rPr 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()</a:t>
                      </a:r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 </a:t>
                      </a:r>
                      <a:endParaRPr 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1452">
                <a:tc>
                  <a:txBody>
                    <a:bodyPr/>
                    <a:lstStyle/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contentPane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todomanageclass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TodoAdd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thisTodoAdd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txtTodo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DataBase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TodoElement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TodoElement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btnAdd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btnBack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btnAmPmDeadline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btnAmPmDueDate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txtTodo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JCalendarDueDate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JCalendarDeadline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cbSubject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cbDeadlineHour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cbDueDateHour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cbDeadlineMinute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cbDueDateMinute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JCheckBox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checkImportance</a:t>
                      </a: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lblToDo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lblSubject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lblDeadline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lblNewLabel_1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lblImportance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static void AM_PM(Calendar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calendar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TodoAdd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todomanage_parm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actionPerformed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ActionEvent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31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60002"/>
              </p:ext>
            </p:extLst>
          </p:nvPr>
        </p:nvGraphicFramePr>
        <p:xfrm>
          <a:off x="838200" y="1066798"/>
          <a:ext cx="7556500" cy="5032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704386244"/>
                    </a:ext>
                  </a:extLst>
                </a:gridCol>
              </a:tblGrid>
              <a:tr h="310047">
                <a:tc gridSpan="2">
                  <a:txBody>
                    <a:bodyPr/>
                    <a:lstStyle/>
                    <a:p>
                      <a:r>
                        <a:rPr lang="en-US" sz="12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TodoChange</a:t>
                      </a:r>
                      <a:r>
                        <a:rPr 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()</a:t>
                      </a:r>
                      <a:endParaRPr 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685">
                <a:tc>
                  <a:txBody>
                    <a:bodyPr/>
                    <a:lstStyle/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contentPane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TodoChange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thisTodoChange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TodoElement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TodoElement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DataBase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label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lblTodo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lblSubject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lblDeadline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lblimportance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lblDueDate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Completed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Importance</a:t>
                      </a: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btnAmPmDueDate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btnAmPmDeadline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btnBack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btnChange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txtTodo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cbSubject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JCheckBox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checkImportance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JCheckBox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checkCompleted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cbDeadlineHour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cbDeadlineMinute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cbDueDateHour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cbDueDateMinute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JCalendarDueDate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JCalendarDeadline</a:t>
                      </a: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068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TodoChange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todomanage_parm,int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selectedRow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actionPerformed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ActionEvent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</a:t>
                      </a:r>
                      <a:endParaRPr lang="en-US" sz="12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5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77919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name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prof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selectday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starthour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startminute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endhour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endminute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year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semester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 name, String prof, String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selectDay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startHour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startMinute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      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endHour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endMinute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year, String semester)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6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99058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()</a:t>
                      </a:r>
                      <a:endParaRPr 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String Subject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Calendar Deadline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Calendar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DueDate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Completed    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Importance</a:t>
                      </a:r>
                      <a:endParaRPr lang="en-US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setTodoElement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String Subject, Calendar Deadline, Calendar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DueDate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         Boolean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Completed,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Importance)</a:t>
                      </a:r>
                      <a:endParaRPr lang="en-US" altLang="ko-KR" sz="12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  <a:p>
                      <a:endParaRPr lang="en-US" sz="12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77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29335"/>
              </p:ext>
            </p:extLst>
          </p:nvPr>
        </p:nvGraphicFramePr>
        <p:xfrm>
          <a:off x="838200" y="1066798"/>
          <a:ext cx="7556500" cy="5284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SubjectColumnNames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TodoColumnNames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/>
                      </a:r>
                      <a:b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</a:b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Hour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Minute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Am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Semester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static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database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subjectmatrix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[][]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SubjectName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String [][]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TodoMatrix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selectedTodoElement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Vector&lt;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&gt;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Vector&lt;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&gt;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getDataBase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SubjectChange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getSelectedSubject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SubjectDelete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String[][]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MatrixSubject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TodoAdd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TodoChange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getSelectedTodoElement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TodoDelete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String[][]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MatrixTodoElement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32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896707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등록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이연재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설계서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김희애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김희애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V.0.3.0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설계서 등록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김자훈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92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Turkey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824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Main()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Intro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void main(String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args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19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20594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Intro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thisIntro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subjectmanage1</a:t>
                      </a: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todomanage1</a:t>
                      </a: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btnSubjectMange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btnTo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Intro()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20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11020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804">
                  <a:extLst>
                    <a:ext uri="{9D8B030D-6E8A-4147-A177-3AD203B41FA5}">
                      <a16:colId xmlns:a16="http://schemas.microsoft.com/office/drawing/2014/main" val="1913853126"/>
                    </a:ext>
                  </a:extLst>
                </a:gridCol>
              </a:tblGrid>
              <a:tr h="342902">
                <a:tc gridSpan="2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Intro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thisSubjectManage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JTalbe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DefaultTableModel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TableModel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Database</a:t>
                      </a:r>
                      <a:r>
                        <a:rPr lang="en-US" altLang="ko-KR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btnChange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btnDelete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scrollPane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ko-KR" alt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String[]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SubjectColumnNames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(Intro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introclass_parm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SubjectTable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5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00208"/>
              </p:ext>
            </p:extLst>
          </p:nvPr>
        </p:nvGraphicFramePr>
        <p:xfrm>
          <a:off x="838200" y="1066799"/>
          <a:ext cx="7556500" cy="508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531">
                <a:tc gridSpan="2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45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subjectmanageclass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thisSubjectAdd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txtSubject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txtProf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altLang="ko-KR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r>
                        <a:rPr lang="en-US" altLang="ko-KR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database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lblSubject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lblProf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lblYearSemester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lblDay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lblStart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lblEnd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cbStartAm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cbStartHour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cbStartMinute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cbEndAm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cbEndHour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cbEndMinute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cbSemester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JYearChooser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ycYear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btnMon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btnTue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btnWed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btnThu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btnFri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btnSat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btnSun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413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subjectmanage_parm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mouseClicked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MouseEvent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  </a:t>
                      </a:r>
                    </a:p>
                    <a:p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1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14064"/>
              </p:ext>
            </p:extLst>
          </p:nvPr>
        </p:nvGraphicFramePr>
        <p:xfrm>
          <a:off x="838200" y="1066799"/>
          <a:ext cx="7556500" cy="4889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03">
                <a:tc gridSpan="2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SubjectChange</a:t>
                      </a:r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55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SubjectElement</a:t>
                      </a:r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SubjectElement</a:t>
                      </a:r>
                      <a:endParaRPr lang="en-US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JPanel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contentPane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SubjectManage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subjectmanageclass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SubjectChange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thisSubjectChange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txtSubject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txtProf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database</a:t>
                      </a:r>
                    </a:p>
                    <a:p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btnChange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btnBack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lblSubject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lblProf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lblYearSemester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lblDay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lblStart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lblEnd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cbStartAm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cbStartHour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cbStartMinute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cbEndAm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cbEndHour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cbEndMinute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cbSemester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JYearChooser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ycYear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btnMon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btnTue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btnWed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btnThu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btnFri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btnSat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btnSun</a:t>
                      </a: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361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SubjectChange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SubjectManage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subjectmanage_parm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selectedRow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void </a:t>
                      </a:r>
                      <a:r>
                        <a:rPr 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actionPerformed</a:t>
                      </a:r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</a:p>
                    <a:p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mouseClicked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MouseEvent</a:t>
                      </a:r>
                      <a:r>
                        <a:rPr 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4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Intro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thisTodomanage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JTable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</a:t>
                      </a: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btnChange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btnDelete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scrollPane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(Intro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introclass_parm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68973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5528</TotalTime>
  <Words>657</Words>
  <Application>Microsoft Office PowerPoint</Application>
  <PresentationFormat>화면 슬라이드 쇼(4:3)</PresentationFormat>
  <Paragraphs>246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HY울릉도B</vt:lpstr>
      <vt:lpstr>HY울릉도M</vt:lpstr>
      <vt:lpstr>HY헤드라인M</vt:lpstr>
      <vt:lpstr>굴림</vt:lpstr>
      <vt:lpstr>맑은 고딕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KJH</cp:lastModifiedBy>
  <cp:revision>509</cp:revision>
  <cp:lastPrinted>2001-07-23T08:42:52Z</cp:lastPrinted>
  <dcterms:created xsi:type="dcterms:W3CDTF">2011-02-22T01:37:12Z</dcterms:created>
  <dcterms:modified xsi:type="dcterms:W3CDTF">2017-05-24T15:58:17Z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