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7" r:id="rId4"/>
    <p:sldId id="278" r:id="rId5"/>
    <p:sldId id="262" r:id="rId6"/>
    <p:sldId id="263" r:id="rId7"/>
    <p:sldId id="264" r:id="rId8"/>
    <p:sldId id="265" r:id="rId9"/>
    <p:sldId id="279" r:id="rId10"/>
    <p:sldId id="267" r:id="rId11"/>
    <p:sldId id="268" r:id="rId12"/>
    <p:sldId id="269" r:id="rId13"/>
    <p:sldId id="280" r:id="rId14"/>
    <p:sldId id="271" r:id="rId15"/>
    <p:sldId id="281" r:id="rId16"/>
    <p:sldId id="273" r:id="rId17"/>
    <p:sldId id="282" r:id="rId18"/>
    <p:sldId id="275" r:id="rId1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000099"/>
    <a:srgbClr val="F1FFD5"/>
    <a:srgbClr val="CCFF66"/>
    <a:srgbClr val="FFFFEF"/>
    <a:srgbClr val="464517"/>
    <a:srgbClr val="FFFFFB"/>
    <a:srgbClr val="FFFFE7"/>
    <a:srgbClr val="FFFFFF"/>
    <a:srgbClr val="FF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7248" autoAdjust="0"/>
  </p:normalViewPr>
  <p:slideViewPr>
    <p:cSldViewPr snapToGrid="0" snapToObjects="1" showGuides="1">
      <p:cViewPr>
        <p:scale>
          <a:sx n="75" d="100"/>
          <a:sy n="75" d="100"/>
        </p:scale>
        <p:origin x="1184" y="3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dirty="0"/>
              <a:t>Click to edit Master text styles</a:t>
            </a:r>
          </a:p>
          <a:p>
            <a:pPr lvl="1"/>
            <a:r>
              <a:rPr lang="en-GB" altLang="ko-KR" dirty="0"/>
              <a:t>Second level</a:t>
            </a:r>
          </a:p>
          <a:p>
            <a:pPr lvl="2"/>
            <a:r>
              <a:rPr lang="en-GB" altLang="ko-KR" dirty="0"/>
              <a:t>Third level</a:t>
            </a:r>
          </a:p>
          <a:p>
            <a:pPr lvl="3"/>
            <a:r>
              <a:rPr lang="en-GB" altLang="ko-KR" dirty="0"/>
              <a:t>Fourth level</a:t>
            </a:r>
          </a:p>
          <a:p>
            <a:pPr lvl="4"/>
            <a:r>
              <a:rPr lang="en-GB" altLang="ko-KR" dirty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79E618C-E705-4CD1-A19E-8805265262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2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681" y="4404694"/>
            <a:ext cx="1413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Turkey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9" y="2553179"/>
            <a:ext cx="4646401" cy="2343841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73868"/>
              </p:ext>
            </p:extLst>
          </p:nvPr>
        </p:nvGraphicFramePr>
        <p:xfrm>
          <a:off x="4860000" y="1224000"/>
          <a:ext cx="4050032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JYearChooser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084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310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AMPM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60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241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AM,PM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740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532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40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이전으로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74528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45482"/>
              </p:ext>
            </p:extLst>
          </p:nvPr>
        </p:nvGraphicFramePr>
        <p:xfrm>
          <a:off x="101602" y="107950"/>
          <a:ext cx="8915825" cy="893831"/>
        </p:xfrm>
        <a:graphic>
          <a:graphicData uri="http://schemas.openxmlformats.org/drawingml/2006/table">
            <a:tbl>
              <a:tblPr/>
              <a:tblGrid>
                <a:gridCol w="100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 bwMode="auto">
          <a:xfrm>
            <a:off x="1056463" y="300080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056463" y="331096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056463" y="361789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056463" y="392482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897710" y="290505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187572" y="290505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994313" y="290505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619895" y="361789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2897710" y="321521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187572" y="321521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sp>
        <p:nvSpPr>
          <p:cNvPr id="20" name="타원 19"/>
          <p:cNvSpPr/>
          <p:nvPr/>
        </p:nvSpPr>
        <p:spPr bwMode="auto">
          <a:xfrm>
            <a:off x="3994313" y="325500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64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4608005" y="3691457"/>
            <a:ext cx="4356000" cy="2598219"/>
            <a:chOff x="4614132" y="1827039"/>
            <a:chExt cx="4183811" cy="1558894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608000" y="1224000"/>
            <a:ext cx="4356000" cy="2376000"/>
            <a:chOff x="4614132" y="1827039"/>
            <a:chExt cx="4183811" cy="15588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121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07995" y="1627201"/>
            <a:ext cx="4310137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선택한 과목의 기존정보가 출력된다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Subject, Prof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Year/Semester, day, Start, End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중 변경하고 싶은 정보를 변경한다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Change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클릭 시 과목의 정보가 변경되며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Subject manage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페이지로 돌아간다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Back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클릭 시 과목의 정보가 변경되지 않고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Subject manage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페이지로 돌아간다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8005" y="4100449"/>
            <a:ext cx="4356000" cy="21892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배경색과 버튼 색은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폰트와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크기는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각 항목명은 직관적으로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요일 선택은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을 사용하며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클릭된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은 진한 색으로 바뀐다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80000" y="1224000"/>
            <a:ext cx="4356000" cy="2376000"/>
            <a:chOff x="4614123" y="1746883"/>
            <a:chExt cx="4183816" cy="1582411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746883"/>
              <a:ext cx="4183811" cy="2685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설명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3" y="2015414"/>
              <a:ext cx="4183811" cy="13138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02929" y="1627201"/>
            <a:ext cx="4356000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수강과목 정보 페이지에서 변경을 원하는 과목을 클릭하고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페이지이다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년도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변경할 수 있다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2" y="3911912"/>
            <a:ext cx="4397829" cy="22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8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1" y="2555100"/>
            <a:ext cx="4637314" cy="2339257"/>
          </a:xfrm>
          <a:prstGeom prst="rect">
            <a:avLst/>
          </a:prstGeom>
        </p:spPr>
      </p:pic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0594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타원 16"/>
          <p:cNvSpPr/>
          <p:nvPr/>
        </p:nvSpPr>
        <p:spPr bwMode="auto">
          <a:xfrm>
            <a:off x="1059996" y="293225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1059996" y="331096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059996" y="361789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1059996" y="392482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2818972" y="290714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3108834" y="290714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3947774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1662189" y="361752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2818972" y="321730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3108834" y="321730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graphicFrame>
        <p:nvGraphicFramePr>
          <p:cNvPr id="1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43292"/>
              </p:ext>
            </p:extLst>
          </p:nvPr>
        </p:nvGraphicFramePr>
        <p:xfrm>
          <a:off x="4860000" y="1274909"/>
          <a:ext cx="4050032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JYearCHooser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084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310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60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241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AM,PM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740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532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40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이전으로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745280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 bwMode="auto">
          <a:xfrm>
            <a:off x="3960585" y="329627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40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4608005" y="3691457"/>
            <a:ext cx="4356000" cy="2598219"/>
            <a:chOff x="4614132" y="1827039"/>
            <a:chExt cx="4183811" cy="1558894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608000" y="1224000"/>
            <a:ext cx="4356000" cy="2376000"/>
            <a:chOff x="4614132" y="1827039"/>
            <a:chExt cx="4183811" cy="15588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UC06, UC08, UC11, UC12,UC13, UC14, UC15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07995" y="1627201"/>
            <a:ext cx="4310137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Add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클릭 시 필요한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정보를 등록할 수 있다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Change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클릭 시 등록된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정목 정보를 변경할 수 있다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Delete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클릭 시 등록된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정보를 삭제할 수 있다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Back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클릭 시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INTRO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화면으로 돌아갈 수 있다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‘Subject’, ‘Deadline’, ‘Due date’, ‘Completed‘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각 항목에 따라 정렬이 바뀌고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‘reset sort’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초기 순서대로 정렬된다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Hide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클릭 시 완료한 </a:t>
            </a: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항목들이 숨겨진다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Show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클릭 시 숨겼던 </a:t>
            </a: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항목들이 나타난다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8005" y="4100449"/>
            <a:ext cx="4356000" cy="21892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배경색과 버튼 색은 초기값으로 한다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폰트와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크기는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각 항목명은 직관적으로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80000" y="1224000"/>
            <a:ext cx="4356000" cy="2376000"/>
            <a:chOff x="4614123" y="1746883"/>
            <a:chExt cx="4183816" cy="1582411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746883"/>
              <a:ext cx="4183811" cy="2685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설명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3" y="2015414"/>
              <a:ext cx="4183811" cy="13138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02929" y="1627201"/>
            <a:ext cx="4356000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</a:t>
            </a: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 페이지이다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실제마감일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완료여부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중요여부를 등록할 수 있다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항목에 대해 변경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삭제가 가능하다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‘Subject’, ‘Deadline’, ‘Due date’, ‘Completed‘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각 항목에 따라 정렬이 가능하다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‘Back’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 시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돌아갈 수 있다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완료한 </a:t>
            </a: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Hide/Show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가능하다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9" y="3911912"/>
            <a:ext cx="4355995" cy="220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2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4" y="2559597"/>
            <a:ext cx="4598598" cy="2326510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337459"/>
              </p:ext>
            </p:extLst>
          </p:nvPr>
        </p:nvGraphicFramePr>
        <p:xfrm>
          <a:off x="4860000" y="1224000"/>
          <a:ext cx="4042792" cy="352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62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048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reset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3635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1861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618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39173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나타내기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417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이전으로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62415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661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UC06, UC08, UC11, UC12,UC13, UC14, UC15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 bwMode="auto">
          <a:xfrm>
            <a:off x="225325" y="288036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1012028" y="255959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1829104" y="255959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2413888" y="255959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2921737" y="255960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4014370" y="262883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014370" y="295335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4014370" y="326477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4014370" y="360645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014370" y="390354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4014370" y="419575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43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4608005" y="3691457"/>
            <a:ext cx="4356000" cy="2598219"/>
            <a:chOff x="4614132" y="1827039"/>
            <a:chExt cx="4183811" cy="1558894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608000" y="1224000"/>
            <a:ext cx="4356000" cy="2376000"/>
            <a:chOff x="4614132" y="1827039"/>
            <a:chExt cx="4183811" cy="15588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UC07, UC10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07995" y="1627201"/>
            <a:ext cx="4310137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Subject, Deadline, Importance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를 입력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입력 후 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Add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클릭 시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가 저장되며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페이지로 돌아간다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클릭 시 </a:t>
            </a: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저장되지 않고 </a:t>
            </a: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페이지로 돌아간다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8005" y="4100449"/>
            <a:ext cx="4356000" cy="21892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배경색과 버튼색은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폰트와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크기는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각 항목명은 직관적으로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80000" y="1224000"/>
            <a:ext cx="4356000" cy="2376000"/>
            <a:chOff x="4614123" y="1746883"/>
            <a:chExt cx="4183816" cy="1582411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746883"/>
              <a:ext cx="4183811" cy="2685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설명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3" y="2015414"/>
              <a:ext cx="4183811" cy="13138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02929" y="1627201"/>
            <a:ext cx="4356000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페이지에서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‘Add’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페이지이다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중요여부를 등록할 수 있다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40" y="3911912"/>
            <a:ext cx="4408714" cy="22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8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86" y="2559600"/>
            <a:ext cx="4637314" cy="2343785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050486"/>
              </p:ext>
            </p:extLst>
          </p:nvPr>
        </p:nvGraphicFramePr>
        <p:xfrm>
          <a:off x="4860000" y="1222409"/>
          <a:ext cx="405003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</a:t>
                      </a: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</a:t>
                      </a:r>
                      <a:r>
                        <a:rPr lang="ko-KR" altLang="en-US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</a:t>
                      </a: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1833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</a:t>
                      </a: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0693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480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년도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JYearChooser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625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JCalendar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606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날짜 선택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JCalendar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246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741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이전으로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8065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548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UC07, UC10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937487" y="283670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940022" y="310800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006293" y="282970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381727" y="307136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013046" y="307136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377971" y="328577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943165" y="335277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240429" y="335277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4028155" y="27863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4028155" y="310800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1644576" y="335277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524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4608005" y="3691457"/>
            <a:ext cx="4356000" cy="2598219"/>
            <a:chOff x="4614132" y="1827039"/>
            <a:chExt cx="4183811" cy="1558894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608000" y="1224000"/>
            <a:ext cx="4356000" cy="2376000"/>
            <a:chOff x="4614132" y="1827039"/>
            <a:chExt cx="4183811" cy="15588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07995" y="1627201"/>
            <a:ext cx="4310137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선택한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의 기존 정보가 출력된다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Subject, Deadline, Completed, Due date, Importance, Completed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중 변경하고 싶은 정보를 변경한다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Change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클릭 시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의 정보가 변경되며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페이지로 돌아간다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Back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클릭 시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의 정보가 변경되지 않고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페이지로 돌아간다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8005" y="4100449"/>
            <a:ext cx="4356000" cy="21892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배경색과 버튼 색은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폰트와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크기는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각항목명은 직관적으로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80000" y="1224000"/>
            <a:ext cx="4356000" cy="2376000"/>
            <a:chOff x="4614123" y="1746883"/>
            <a:chExt cx="4183816" cy="1582411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746883"/>
              <a:ext cx="4183811" cy="2685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설명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3" y="2015414"/>
              <a:ext cx="4183811" cy="13138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02929" y="1627201"/>
            <a:ext cx="4356000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페이지에서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‘Change’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클릭 시 나타나는 화면이다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항목명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과목명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마감기한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완료여부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실제마감일을 변경할 수 있다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0" y="3765335"/>
            <a:ext cx="4360333" cy="239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86" y="2521922"/>
            <a:ext cx="4622694" cy="2537773"/>
          </a:xfrm>
          <a:prstGeom prst="rect">
            <a:avLst/>
          </a:prstGeom>
        </p:spPr>
      </p:pic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2528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922050" y="262136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922050" y="287072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922050" y="311316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533773" y="311316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922050" y="334544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230612" y="334124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230612" y="311316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533773" y="332888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406924" y="355696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767769" y="355205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406924" y="378792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706583"/>
              </p:ext>
            </p:extLst>
          </p:nvPr>
        </p:nvGraphicFramePr>
        <p:xfrm>
          <a:off x="4860000" y="1127000"/>
          <a:ext cx="4087687" cy="5193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4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</a:t>
                      </a:r>
                      <a:r>
                        <a:rPr lang="en-US" altLang="ko-KR" sz="10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</a:t>
                      </a:r>
                      <a:r>
                        <a:rPr lang="en-US" altLang="ko-KR" sz="10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49632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612736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</a:t>
                      </a:r>
                      <a:r>
                        <a:rPr lang="en-US" altLang="ko-KR" sz="10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022265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</a:t>
                      </a:r>
                      <a:r>
                        <a:rPr lang="en-US" altLang="ko-KR" sz="10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18335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</a:t>
                      </a:r>
                      <a:r>
                        <a:rPr lang="en-US" altLang="ko-KR" sz="10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18665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JCalendar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06933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년도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JCalendar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19979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날짜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JCalendar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62575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93678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167884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JCalendar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33587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년도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JCalendar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093898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날짜 선택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JCalendar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24617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74173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이전으로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4477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 bwMode="auto">
          <a:xfrm>
            <a:off x="2968224" y="307276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2968224" y="332757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2288110" y="357639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2648955" y="357226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sp>
        <p:nvSpPr>
          <p:cNvPr id="25" name="타원 24"/>
          <p:cNvSpPr/>
          <p:nvPr/>
        </p:nvSpPr>
        <p:spPr bwMode="auto">
          <a:xfrm>
            <a:off x="2271763" y="378667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3988803" y="272856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3999572" y="307276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52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661296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System Process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김자훈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구소연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구소연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오타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신정길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UI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최종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구소연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081067" y="1963664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추가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7737261" y="1963664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삭제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883880" y="3402759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변경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2252970" y="2697955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관리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2263552" y="1307793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관리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7737261" y="3410198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5909167" y="1963664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변경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6358073" y="3418142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삭제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362679" y="3381133"/>
            <a:ext cx="1099127" cy="665018"/>
          </a:xfrm>
          <a:prstGeom prst="roundRect">
            <a:avLst>
              <a:gd name="adj" fmla="val 11446"/>
            </a:avLst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추가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7652846" y="4831555"/>
            <a:ext cx="1267958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중요도 별 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6061745" y="4848918"/>
            <a:ext cx="1267958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날짜 별 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470644" y="4848918"/>
            <a:ext cx="1267958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별 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>
            <a:endCxn id="12" idx="1"/>
          </p:cNvCxnSpPr>
          <p:nvPr/>
        </p:nvCxnSpPr>
        <p:spPr bwMode="auto">
          <a:xfrm>
            <a:off x="1534581" y="1640302"/>
            <a:ext cx="72897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>
            <a:stCxn id="12" idx="3"/>
          </p:cNvCxnSpPr>
          <p:nvPr/>
        </p:nvCxnSpPr>
        <p:spPr bwMode="auto">
          <a:xfrm>
            <a:off x="3362679" y="1640302"/>
            <a:ext cx="493472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>
            <a:stCxn id="9" idx="0"/>
          </p:cNvCxnSpPr>
          <p:nvPr/>
        </p:nvCxnSpPr>
        <p:spPr bwMode="auto">
          <a:xfrm flipH="1" flipV="1">
            <a:off x="8286822" y="1631155"/>
            <a:ext cx="3" cy="33250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4" name="직선 연결선 1023"/>
          <p:cNvCxnSpPr>
            <a:stCxn id="15" idx="0"/>
          </p:cNvCxnSpPr>
          <p:nvPr/>
        </p:nvCxnSpPr>
        <p:spPr bwMode="auto">
          <a:xfrm flipH="1" flipV="1">
            <a:off x="6458728" y="1631155"/>
            <a:ext cx="3" cy="33250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7" name="직선 연결선 1026"/>
          <p:cNvCxnSpPr>
            <a:stCxn id="8" idx="0"/>
          </p:cNvCxnSpPr>
          <p:nvPr/>
        </p:nvCxnSpPr>
        <p:spPr bwMode="auto">
          <a:xfrm flipH="1" flipV="1">
            <a:off x="4630626" y="1640302"/>
            <a:ext cx="5" cy="3233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5" name="직선 연결선 1034"/>
          <p:cNvCxnSpPr/>
          <p:nvPr/>
        </p:nvCxnSpPr>
        <p:spPr bwMode="auto">
          <a:xfrm>
            <a:off x="1888485" y="1640302"/>
            <a:ext cx="0" cy="14014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7" name="직선 연결선 1036"/>
          <p:cNvCxnSpPr/>
          <p:nvPr/>
        </p:nvCxnSpPr>
        <p:spPr bwMode="auto">
          <a:xfrm>
            <a:off x="1888485" y="4433104"/>
            <a:ext cx="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9" name="직선 연결선 1038"/>
          <p:cNvCxnSpPr/>
          <p:nvPr/>
        </p:nvCxnSpPr>
        <p:spPr bwMode="auto">
          <a:xfrm>
            <a:off x="1888485" y="3030464"/>
            <a:ext cx="0" cy="21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1" name="직선 연결선 1040"/>
          <p:cNvCxnSpPr>
            <a:stCxn id="11" idx="1"/>
          </p:cNvCxnSpPr>
          <p:nvPr/>
        </p:nvCxnSpPr>
        <p:spPr bwMode="auto">
          <a:xfrm flipH="1">
            <a:off x="1888485" y="3030464"/>
            <a:ext cx="364485" cy="21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5" name="직선 연결선 1044"/>
          <p:cNvCxnSpPr>
            <a:stCxn id="11" idx="3"/>
          </p:cNvCxnSpPr>
          <p:nvPr/>
        </p:nvCxnSpPr>
        <p:spPr bwMode="auto">
          <a:xfrm>
            <a:off x="3352097" y="3030464"/>
            <a:ext cx="4934728" cy="21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7" name="직선 연결선 1046"/>
          <p:cNvCxnSpPr>
            <a:stCxn id="16" idx="0"/>
          </p:cNvCxnSpPr>
          <p:nvPr/>
        </p:nvCxnSpPr>
        <p:spPr bwMode="auto">
          <a:xfrm flipV="1">
            <a:off x="6907637" y="3032567"/>
            <a:ext cx="1" cy="3855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9" name="직선 연결선 1048"/>
          <p:cNvCxnSpPr>
            <a:stCxn id="10" idx="0"/>
          </p:cNvCxnSpPr>
          <p:nvPr/>
        </p:nvCxnSpPr>
        <p:spPr bwMode="auto">
          <a:xfrm flipH="1" flipV="1">
            <a:off x="5427784" y="3023025"/>
            <a:ext cx="5660" cy="3797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1" name="직선 연결선 1050"/>
          <p:cNvCxnSpPr>
            <a:stCxn id="17" idx="0"/>
          </p:cNvCxnSpPr>
          <p:nvPr/>
        </p:nvCxnSpPr>
        <p:spPr bwMode="auto">
          <a:xfrm flipH="1" flipV="1">
            <a:off x="3912237" y="3050727"/>
            <a:ext cx="6" cy="3304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6" name="직선 연결선 1055"/>
          <p:cNvCxnSpPr>
            <a:stCxn id="13" idx="2"/>
            <a:endCxn id="20" idx="0"/>
          </p:cNvCxnSpPr>
          <p:nvPr/>
        </p:nvCxnSpPr>
        <p:spPr bwMode="auto">
          <a:xfrm>
            <a:off x="8286825" y="4075216"/>
            <a:ext cx="0" cy="7563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>
            <a:endCxn id="13" idx="0"/>
          </p:cNvCxnSpPr>
          <p:nvPr/>
        </p:nvCxnSpPr>
        <p:spPr bwMode="auto">
          <a:xfrm>
            <a:off x="8286822" y="3032567"/>
            <a:ext cx="3" cy="377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5104623" y="4470838"/>
            <a:ext cx="318219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 flipH="1" flipV="1">
            <a:off x="5104623" y="4469184"/>
            <a:ext cx="5660" cy="3797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 flipH="1" flipV="1">
            <a:off x="6692894" y="4451821"/>
            <a:ext cx="5660" cy="3797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모서리가 둥근 직사각형 4"/>
          <p:cNvSpPr/>
          <p:nvPr/>
        </p:nvSpPr>
        <p:spPr bwMode="auto">
          <a:xfrm>
            <a:off x="422038" y="1298646"/>
            <a:ext cx="1099127" cy="665018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Intro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18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7515143" y="4663434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 삭제</a:t>
            </a: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6383608" y="4673407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 변경</a:t>
            </a: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627656" y="4655660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추가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2726130" y="4661307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676893" y="4661307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856383" y="4655660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정렬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36" name="직선 화살표 연결선 35"/>
          <p:cNvCxnSpPr>
            <a:stCxn id="133" idx="2"/>
            <a:endCxn id="16" idx="0"/>
          </p:cNvCxnSpPr>
          <p:nvPr/>
        </p:nvCxnSpPr>
        <p:spPr bwMode="auto">
          <a:xfrm flipH="1">
            <a:off x="6833608" y="2972540"/>
            <a:ext cx="21738" cy="170086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/>
          <p:cNvCxnSpPr>
            <a:stCxn id="133" idx="2"/>
            <a:endCxn id="72" idx="0"/>
          </p:cNvCxnSpPr>
          <p:nvPr/>
        </p:nvCxnSpPr>
        <p:spPr bwMode="auto">
          <a:xfrm flipH="1">
            <a:off x="5702073" y="2972540"/>
            <a:ext cx="1153273" cy="169654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>
            <a:stCxn id="133" idx="2"/>
            <a:endCxn id="15" idx="0"/>
          </p:cNvCxnSpPr>
          <p:nvPr/>
        </p:nvCxnSpPr>
        <p:spPr bwMode="auto">
          <a:xfrm>
            <a:off x="6855346" y="2972540"/>
            <a:ext cx="1109797" cy="169089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/>
          <p:cNvCxnSpPr>
            <a:stCxn id="132" idx="2"/>
            <a:endCxn id="24" idx="0"/>
          </p:cNvCxnSpPr>
          <p:nvPr/>
        </p:nvCxnSpPr>
        <p:spPr bwMode="auto">
          <a:xfrm flipH="1">
            <a:off x="2126893" y="2965450"/>
            <a:ext cx="620975" cy="169585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직선 화살표 연결선 51"/>
          <p:cNvCxnSpPr>
            <a:stCxn id="132" idx="2"/>
            <a:endCxn id="23" idx="0"/>
          </p:cNvCxnSpPr>
          <p:nvPr/>
        </p:nvCxnSpPr>
        <p:spPr bwMode="auto">
          <a:xfrm>
            <a:off x="2747868" y="2965450"/>
            <a:ext cx="428262" cy="169585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/>
          <p:cNvCxnSpPr>
            <a:stCxn id="132" idx="2"/>
            <a:endCxn id="25" idx="0"/>
          </p:cNvCxnSpPr>
          <p:nvPr/>
        </p:nvCxnSpPr>
        <p:spPr bwMode="auto">
          <a:xfrm>
            <a:off x="2747868" y="2965450"/>
            <a:ext cx="1558515" cy="169021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/>
          <p:cNvCxnSpPr>
            <a:stCxn id="132" idx="2"/>
          </p:cNvCxnSpPr>
          <p:nvPr/>
        </p:nvCxnSpPr>
        <p:spPr bwMode="auto">
          <a:xfrm flipH="1">
            <a:off x="1053780" y="2965450"/>
            <a:ext cx="1694088" cy="169798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모서리가 둥근 직사각형 15"/>
          <p:cNvSpPr/>
          <p:nvPr/>
        </p:nvSpPr>
        <p:spPr bwMode="auto">
          <a:xfrm>
            <a:off x="5252073" y="4669081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 </a:t>
            </a:r>
            <a:r>
              <a:rPr lang="ko-KR" altLang="en-US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추가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25" name="모서리가 둥근 직사각형 11"/>
          <p:cNvSpPr/>
          <p:nvPr/>
        </p:nvSpPr>
        <p:spPr bwMode="auto">
          <a:xfrm>
            <a:off x="4352073" y="1255766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User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32" name="모서리가 둥근 직사각형 11"/>
          <p:cNvSpPr/>
          <p:nvPr/>
        </p:nvSpPr>
        <p:spPr bwMode="auto">
          <a:xfrm>
            <a:off x="2126893" y="2497450"/>
            <a:ext cx="1241949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Todo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 열람</a:t>
            </a:r>
          </a:p>
        </p:txBody>
      </p:sp>
      <p:sp>
        <p:nvSpPr>
          <p:cNvPr id="133" name="모서리가 둥근 직사각형 11"/>
          <p:cNvSpPr/>
          <p:nvPr/>
        </p:nvSpPr>
        <p:spPr bwMode="auto">
          <a:xfrm>
            <a:off x="6234371" y="2504540"/>
            <a:ext cx="1241949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과목정보 열람</a:t>
            </a:r>
          </a:p>
        </p:txBody>
      </p:sp>
      <p:cxnSp>
        <p:nvCxnSpPr>
          <p:cNvPr id="33" name="직선 화살표 연결선 32"/>
          <p:cNvCxnSpPr>
            <a:stCxn id="125" idx="2"/>
          </p:cNvCxnSpPr>
          <p:nvPr/>
        </p:nvCxnSpPr>
        <p:spPr bwMode="auto">
          <a:xfrm flipH="1">
            <a:off x="2683760" y="1723766"/>
            <a:ext cx="2118313" cy="77368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/>
          <p:cNvCxnSpPr>
            <a:stCxn id="125" idx="2"/>
            <a:endCxn id="133" idx="0"/>
          </p:cNvCxnSpPr>
          <p:nvPr/>
        </p:nvCxnSpPr>
        <p:spPr bwMode="auto">
          <a:xfrm>
            <a:off x="4802073" y="1723766"/>
            <a:ext cx="2053273" cy="78077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6038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80000" y="1224000"/>
            <a:ext cx="4356000" cy="2376000"/>
            <a:chOff x="4614123" y="1746883"/>
            <a:chExt cx="4183816" cy="1582411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4614128" y="174688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설명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4614123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08000" y="1224000"/>
            <a:ext cx="4356000" cy="2376000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Subject Manage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클릭 시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Subject Manage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페이지로 넘어간다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클릭 시 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페이지로 넘어간다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08000" y="3672000"/>
            <a:ext cx="4356000" cy="2628000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배경 색과 버튼 색은 초기값으로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폰트와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크기는 초기값으로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각 항목명은 직관적으로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04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Intro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0000" y="1744994"/>
            <a:ext cx="4356000" cy="18550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프로그램 접속할 때의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Intro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페이지로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Subject Manage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페이지로 들어갈 수 있다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13" y="3830985"/>
            <a:ext cx="4364182" cy="22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6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33" y="2461444"/>
            <a:ext cx="4637037" cy="2345957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204025"/>
              </p:ext>
            </p:extLst>
          </p:nvPr>
        </p:nvGraphicFramePr>
        <p:xfrm>
          <a:off x="4860000" y="1224000"/>
          <a:ext cx="4050032" cy="1097280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389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Intro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 bwMode="auto">
          <a:xfrm>
            <a:off x="843599" y="326596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795745" y="326596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</p:spTree>
    <p:extLst>
      <p:ext uri="{BB962C8B-B14F-4D97-AF65-F5344CB8AC3E}">
        <p14:creationId xmlns:p14="http://schemas.microsoft.com/office/powerpoint/2010/main" val="16493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08000" y="1224000"/>
            <a:ext cx="4356000" cy="2376000"/>
            <a:chOff x="4614127" y="1746882"/>
            <a:chExt cx="4183812" cy="180366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7" y="2093863"/>
              <a:ext cx="4183811" cy="14566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Add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클릭 시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필요한 과목 정보를 등록할 수 있다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항목 클릭 후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Change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클릭 시 과목 정보를 변경할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클릭 후 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Delete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클릭 시 등록된 과목 정보를 삭제할 수 있다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Back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클릭 시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Intro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화면으로 돌아갈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90254"/>
              </p:ext>
            </p:extLst>
          </p:nvPr>
        </p:nvGraphicFramePr>
        <p:xfrm>
          <a:off x="90027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UC02, UC04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08000" y="3672000"/>
            <a:ext cx="4356000" cy="2628000"/>
            <a:chOff x="4659978" y="3164265"/>
            <a:chExt cx="4183811" cy="309851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59978" y="3164265"/>
              <a:ext cx="4183811" cy="5777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59978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배경색과 버튼 색은 초기값으로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폰트와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크기는 초기값으로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 각 항목명은 직관적으로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80000" y="1224000"/>
            <a:ext cx="4356000" cy="2376000"/>
            <a:chOff x="4614127" y="1746882"/>
            <a:chExt cx="4183812" cy="1803662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설명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14127" y="2093863"/>
              <a:ext cx="4183811" cy="14566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5755" y="1624578"/>
            <a:ext cx="4356000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‘Subject Manage’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Subject Manage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페이지이다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등록할 수 있다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항목에 대해 클릭 후 변경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삭제가 가능하다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‘Back’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 시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돌아갈 수 있다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2" y="3899674"/>
            <a:ext cx="4321754" cy="2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4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36" y="2471518"/>
            <a:ext cx="4687964" cy="2371722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598653"/>
              </p:ext>
            </p:extLst>
          </p:nvPr>
        </p:nvGraphicFramePr>
        <p:xfrm>
          <a:off x="4860000" y="1224000"/>
          <a:ext cx="4050032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4735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0486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8959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UC02, UC04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147600" y="281552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025500" y="27863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026356" y="316828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026356" y="355017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4026356" y="393293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</p:spTree>
    <p:extLst>
      <p:ext uri="{BB962C8B-B14F-4D97-AF65-F5344CB8AC3E}">
        <p14:creationId xmlns:p14="http://schemas.microsoft.com/office/powerpoint/2010/main" val="298404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4608005" y="3691457"/>
            <a:ext cx="4356000" cy="2598219"/>
            <a:chOff x="4614132" y="1827039"/>
            <a:chExt cx="4183811" cy="1558894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608000" y="1224000"/>
            <a:ext cx="4356000" cy="2376000"/>
            <a:chOff x="4614132" y="1827039"/>
            <a:chExt cx="4183811" cy="15588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07995" y="1627201"/>
            <a:ext cx="4310137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Subject, Prof, Year/Semester, Day, Start, End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입력 후 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Add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클릭 시 입력한 과목의 정보가 등록되며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Subject manage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페이지로 돌아간다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Back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클릭 시 과목정보가 등록되지 않고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Subject manage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페이지로 돌아간다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8005" y="4100449"/>
            <a:ext cx="4356000" cy="21892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배경색과 버튼 색은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폰트와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크기는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각 항목명은 직관적으로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요일 선택은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을 사용하며 클릭된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은 진한색으로 바뀐다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80000" y="1224000"/>
            <a:ext cx="4356000" cy="2376000"/>
            <a:chOff x="4614123" y="1746883"/>
            <a:chExt cx="4183816" cy="1582411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746883"/>
              <a:ext cx="4183811" cy="2685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설명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3" y="2015414"/>
              <a:ext cx="4183811" cy="13138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02929" y="1627201"/>
            <a:ext cx="4356000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수강과목 정보 페이지에서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‘Add’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페이지이다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 년도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등록할 수 있다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5" y="3911912"/>
            <a:ext cx="4336473" cy="21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4983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6342</TotalTime>
  <Words>1822</Words>
  <Application>Microsoft Office PowerPoint</Application>
  <PresentationFormat>화면 슬라이드 쇼(4:3)</PresentationFormat>
  <Paragraphs>730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HY울릉도B</vt:lpstr>
      <vt:lpstr>HY울릉도M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구소연</cp:lastModifiedBy>
  <cp:revision>554</cp:revision>
  <cp:lastPrinted>2001-07-23T08:42:52Z</cp:lastPrinted>
  <dcterms:created xsi:type="dcterms:W3CDTF">2011-02-22T01:37:12Z</dcterms:created>
  <dcterms:modified xsi:type="dcterms:W3CDTF">2017-06-03T04:18:54Z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