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7" autoAdjust="0"/>
    <p:restoredTop sz="95361" autoAdjust="0"/>
  </p:normalViewPr>
  <p:slideViewPr>
    <p:cSldViewPr snapToGrid="0" snapToObjects="1" showGuides="1">
      <p:cViewPr varScale="1">
        <p:scale>
          <a:sx n="66" d="100"/>
          <a:sy n="66" d="100"/>
        </p:scale>
        <p:origin x="62" y="54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r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/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 do list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 프로그램</a:t>
                      </a:r>
                      <a:r>
                        <a:rPr lang="en-US" sz="9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V1.0.2</a:t>
                      </a:r>
                      <a:r>
                        <a:rPr lang="en-US" sz="9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50" i="0" baseline="0">
                <a:solidFill>
                  <a:srgbClr val="000066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dirty="0" smtClean="0"/>
              <a:t>Turkey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87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63" r:id="rId4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7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1100" y="4233144"/>
            <a:ext cx="959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Turkey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77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2516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TodoAdd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r>
                        <a:rPr lang="ko-KR" alt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@@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31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TodoChange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5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TodoSort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7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45349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name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prof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selectday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starthour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startminute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endhour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endminute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year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semester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 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name, String prof, String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selectDay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startHour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String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startMinute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      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endHour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String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endMinute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year, String semester)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36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77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848395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32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10803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등록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이연재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설계서 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김희애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92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Turkey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824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Main()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Intro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void main(String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args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19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20594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Intro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thisIntro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subjectmanage1</a:t>
                      </a: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todomanage1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btnSubjectMange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btnTo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Intro()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20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11020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804">
                  <a:extLst>
                    <a:ext uri="{9D8B030D-6E8A-4147-A177-3AD203B41FA5}">
                      <a16:colId xmlns:a16="http://schemas.microsoft.com/office/drawing/2014/main" val="1913853126"/>
                    </a:ext>
                  </a:extLst>
                </a:gridCol>
              </a:tblGrid>
              <a:tr h="342902">
                <a:tc gridSpan="2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Intro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thisSubjectManage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JTalbe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DefaultTableModel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TableModel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Database</a:t>
                      </a:r>
                      <a:r>
                        <a:rPr lang="en-US" altLang="ko-KR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btnChange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btnDelete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scrollPane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ko-KR" alt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String[]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SubjectColumnNames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(Intro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introclass_parm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SubjectTable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75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00208"/>
              </p:ext>
            </p:extLst>
          </p:nvPr>
        </p:nvGraphicFramePr>
        <p:xfrm>
          <a:off x="838200" y="1066799"/>
          <a:ext cx="7556500" cy="5085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531">
                <a:tc gridSpan="2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45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subjectmanageclass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thisSubjectAdd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txtSubject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txtProf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altLang="ko-KR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r>
                        <a:rPr lang="en-US" altLang="ko-KR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database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lblSubject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lblProf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lblYearSemester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lblDay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lblStart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lblEnd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cbStartAm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cbStartHour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cbStartMinute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cbEndAm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cbEndHour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cbEndMinute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cbSemester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JYearChooser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ycYear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btnMon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btnTue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btnWed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btnThu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btnFri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btnSat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btnSun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413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subjectmanage_parm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mouseClicked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MouseEvent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e)   </a:t>
                      </a:r>
                    </a:p>
                    <a:p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41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25126"/>
              </p:ext>
            </p:extLst>
          </p:nvPr>
        </p:nvGraphicFramePr>
        <p:xfrm>
          <a:off x="838200" y="1066799"/>
          <a:ext cx="7556500" cy="48892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03">
                <a:tc gridSpan="2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ea"/>
                          <a:ea typeface="+mn-ea"/>
                        </a:rPr>
                        <a:t>SubjectChange</a:t>
                      </a:r>
                      <a:r>
                        <a:rPr lang="en-US" sz="1200" dirty="0" smtClean="0"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55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ea"/>
                          <a:ea typeface="+mn-ea"/>
                        </a:rPr>
                        <a:t>public </a:t>
                      </a:r>
                      <a:r>
                        <a:rPr lang="en-US" sz="1200" dirty="0" err="1" smtClean="0">
                          <a:latin typeface="+mn-ea"/>
                          <a:ea typeface="+mn-ea"/>
                        </a:rPr>
                        <a:t>SubjectElement</a:t>
                      </a:r>
                      <a:r>
                        <a:rPr 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 err="1" smtClean="0">
                          <a:latin typeface="+mn-ea"/>
                          <a:ea typeface="+mn-ea"/>
                        </a:rPr>
                        <a:t>SubjectElement</a:t>
                      </a:r>
                      <a:endParaRPr lang="en-US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dirty="0" smtClean="0">
                          <a:latin typeface="+mn-ea"/>
                          <a:ea typeface="+mn-ea"/>
                        </a:rPr>
                        <a:t>private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JPanel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contentPane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SubjectManage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subjectmanageclass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SubjectChange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thisSubjectChange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JTextField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txtSubject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JTextField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txtProf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DataBase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database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btnChange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btnBack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lblSubject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lblProf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lblYearSemester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lblDay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lblStart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lblEnd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cbStartAm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cbStartHour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cbStartMinute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cbEndAm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cbEndHour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cbEndMinute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cbSemester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JYearChooser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ycYear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btnMon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btnTue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btnWed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btnThu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btnFri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btnSat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btnSun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361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SubjectChange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SubjectManage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subjectmanage_parm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selectedRow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dirty="0" smtClean="0"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sz="1200" dirty="0" err="1" smtClean="0">
                          <a:latin typeface="+mn-ea"/>
                          <a:ea typeface="+mn-ea"/>
                        </a:rPr>
                        <a:t>actionPerformed</a:t>
                      </a:r>
                      <a:r>
                        <a:rPr lang="en-US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 err="1" smtClean="0">
                          <a:latin typeface="+mn-ea"/>
                          <a:ea typeface="+mn-ea"/>
                        </a:rPr>
                        <a:t>ActionEvent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e)</a:t>
                      </a: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mouseClicked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MouseEvent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e)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4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Intro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thisTodomanage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JTable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table</a:t>
                      </a: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btnChange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btnDelete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scrollPane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(Intro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introclass_parm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68973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5502</TotalTime>
  <Words>393</Words>
  <Application>Microsoft Office PowerPoint</Application>
  <PresentationFormat>화면 슬라이드 쇼(4:3)</PresentationFormat>
  <Paragraphs>154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HY울릉도B</vt:lpstr>
      <vt:lpstr>HY울릉도M</vt:lpstr>
      <vt:lpstr>HY헤드라인M</vt:lpstr>
      <vt:lpstr>굴림</vt:lpstr>
      <vt:lpstr>Malgun Gothic</vt:lpstr>
      <vt:lpstr>Malgun Gothic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HeeAee Kim</cp:lastModifiedBy>
  <cp:revision>504</cp:revision>
  <cp:lastPrinted>2001-07-23T08:42:52Z</cp:lastPrinted>
  <dcterms:created xsi:type="dcterms:W3CDTF">2011-02-22T01:37:12Z</dcterms:created>
  <dcterms:modified xsi:type="dcterms:W3CDTF">2017-05-24T12:39:33Z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