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3" r:id="rId1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6" autoAdjust="0"/>
    <p:restoredTop sz="95358" autoAdjust="0"/>
  </p:normalViewPr>
  <p:slideViewPr>
    <p:cSldViewPr snapToGrid="0" snapToObjects="1" showGuides="1">
      <p:cViewPr>
        <p:scale>
          <a:sx n="130" d="100"/>
          <a:sy n="130" d="100"/>
        </p:scale>
        <p:origin x="-24" y="24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2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customXml" Target="../../customXml/item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75147405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관리프로그램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V2.0.0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  <p:custDataLst>
              <p:custData r:id="rId1"/>
            </p:custDataLst>
          </p:nvPr>
        </p:nvSpPr>
        <p:spPr bwMode="black">
          <a:xfrm>
            <a:off x="6064250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0" baseline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ur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15062639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list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 프로그램</a:t>
                      </a:r>
                      <a:r>
                        <a:rPr lang="en-US" sz="10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 charset="-127"/>
                        </a:rPr>
                        <a:t>V2.0.0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50" i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Turkey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87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  <p:sldLayoutId id="2147483663" r:id="rId4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7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6037" y="4233144"/>
            <a:ext cx="142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Turkey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77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60002"/>
              </p:ext>
            </p:extLst>
          </p:nvPr>
        </p:nvGraphicFramePr>
        <p:xfrm>
          <a:off x="838200" y="1066798"/>
          <a:ext cx="7556500" cy="5032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78250">
                  <a:extLst>
                    <a:ext uri="{9D8B030D-6E8A-4147-A177-3AD203B41FA5}">
                      <a16:colId xmlns="" xmlns:a16="http://schemas.microsoft.com/office/drawing/2014/main" val="704386244"/>
                    </a:ext>
                  </a:extLst>
                </a:gridCol>
              </a:tblGrid>
              <a:tr h="310047">
                <a:tc gridSpan="2">
                  <a:txBody>
                    <a:bodyPr/>
                    <a:lstStyle/>
                    <a:p>
                      <a:r>
                        <a:rPr lang="en-US" sz="12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 charset="-127"/>
                        </a:rPr>
                        <a:t>TodoChange</a:t>
                      </a:r>
                      <a:r>
                        <a:rPr lang="en-US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 charset="-127"/>
                        </a:rPr>
                        <a:t>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97685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contentPane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TodoChange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thisTodoChange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TodoElement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TodoElement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DataBase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label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lblTodo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lblSubject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lblDeadline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lblimportance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lblDueDate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boolean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Completed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boolean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Importance</a:t>
                      </a:r>
                    </a:p>
                    <a:p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btnAmPmDueDate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btnAmPmDeadline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btnBack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btnChange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txtTodo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cbSubject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JCheckBox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checkImportance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JCheckBox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checkCompleted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cbDeadlineHour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cbDeadlineMinute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cbDueDateHour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cbDueDateMinute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JCalendar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JCalendarDueDate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JCalendar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JCalendarDeadline</a:t>
                      </a: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7068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TodoChange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TodoManage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todomanage_parm,int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selectedRow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actionPerformed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ActionEvent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e)</a:t>
                      </a:r>
                      <a:endParaRPr lang="en-US" sz="1200" b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75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877919"/>
              </p:ext>
            </p:extLst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name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prof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selectday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starthour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startminute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endhour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endminute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year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semester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(String name, String prof, String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selectDay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startHour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String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startMinute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      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endHour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String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endMinute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year, String semester)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36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99058"/>
              </p:ext>
            </p:extLst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 charset="-127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String Subject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Calendar Deadline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Calendar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DueDate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boolean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Completed    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boolean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Importance</a:t>
                      </a:r>
                      <a:endParaRPr 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setTodoElement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String Subject, Calendar Deadline, Calendar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DueDate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                    Boolean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Completed,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boolean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Importance)</a:t>
                      </a:r>
                      <a:endParaRPr lang="en-US" altLang="ko-KR" sz="1200" b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  <a:p>
                      <a:endParaRPr lang="en-US" sz="1200" b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771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54051"/>
              </p:ext>
            </p:extLst>
          </p:nvPr>
        </p:nvGraphicFramePr>
        <p:xfrm>
          <a:off x="838200" y="940777"/>
          <a:ext cx="7556500" cy="5305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78250"/>
              </a:tblGrid>
              <a:tr h="281376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963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final String[]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SubjectColumnNames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final String[]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TodoColumnNames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/>
                      </a:r>
                      <a:b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</a:b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final String[] Hour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final String[] Minute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final String[] Am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final String[] Semester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static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String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subjectmatrix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[][]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String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SubjectName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[]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String [][]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TodoMatrix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selectedTodoElement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Vector&lt;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&gt;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Vector&lt;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&gt;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HashMap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&lt;Integer, Integer&gt;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HideHashMap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boolean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Hide</a:t>
                      </a:r>
                    </a:p>
                    <a:p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449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static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getDataBase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SubjectAdd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Element)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SubjectChange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Element,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getSelectedSubject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SubjectDelete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Element,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String[][]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MatrixSubject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TodoAdd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Element)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TodoChange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Element,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getSelectedTodoElement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TodoDelete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Element,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String[][]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MatrixTodoElement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String[][]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MatrixHideShowCompleted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SizeofMatrix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32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41" y="1315064"/>
            <a:ext cx="8636689" cy="48253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4705" y="906916"/>
            <a:ext cx="1880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&lt;Class Diagram&gt;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050" i="0"/>
              <a:t>7</a:t>
            </a:r>
            <a:r>
              <a:rPr lang="ko-KR" altLang="en-US" sz="1050" i="0"/>
              <a:t>조 </a:t>
            </a:r>
            <a:r>
              <a:rPr lang="en-US" altLang="ko-KR" sz="1050" i="0"/>
              <a:t>Turkey</a:t>
            </a:r>
            <a:endParaRPr lang="en-US" altLang="ko-KR" sz="1050" i="0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055444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등록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이연재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Subject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설계서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김희애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DataBase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김희애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V0.3.0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설계서 등록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김자훈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2017.05.25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Class Diagram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신정길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오타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구소연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2017.06.05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V2.0.0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설계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이연재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92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Turkey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Main()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static Intro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static void main(String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args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[])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19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020594"/>
              </p:ext>
            </p:extLst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Intro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thisIntro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subjectmanage1</a:t>
                      </a:r>
                    </a:p>
                    <a:p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TodoManage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todomanage1</a:t>
                      </a:r>
                    </a:p>
                    <a:p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btnSubjectMange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btnTo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Intro()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void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Turkey</a:t>
            </a:r>
          </a:p>
        </p:txBody>
      </p:sp>
    </p:spTree>
    <p:extLst>
      <p:ext uri="{BB962C8B-B14F-4D97-AF65-F5344CB8AC3E}">
        <p14:creationId xmlns:p14="http://schemas.microsoft.com/office/powerpoint/2010/main" val="142520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411020"/>
              </p:ext>
            </p:extLst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26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3804">
                  <a:extLst>
                    <a:ext uri="{9D8B030D-6E8A-4147-A177-3AD203B41FA5}">
                      <a16:colId xmlns="" xmlns:a16="http://schemas.microsoft.com/office/drawing/2014/main" val="1913853126"/>
                    </a:ext>
                  </a:extLst>
                </a:gridCol>
              </a:tblGrid>
              <a:tr h="342902">
                <a:tc gridSpan="2">
                  <a:txBody>
                    <a:bodyPr/>
                    <a:lstStyle/>
                    <a:p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Intro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thisSubjectManage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JTalbe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table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DefaultTableModel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TableModel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Database</a:t>
                      </a:r>
                      <a:r>
                        <a:rPr lang="en-US" altLang="ko-KR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btnAdd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btnChange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btnDelete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btnBack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JScrollPane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scrollPane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</a:t>
                      </a:r>
                      <a:r>
                        <a:rPr lang="ko-KR" alt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String[]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SubjectColumnNames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90108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(Intro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introclass_parm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</a:t>
                      </a:r>
                    </a:p>
                    <a:p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SubjectTable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75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00208"/>
              </p:ext>
            </p:extLst>
          </p:nvPr>
        </p:nvGraphicFramePr>
        <p:xfrm>
          <a:off x="838200" y="1066799"/>
          <a:ext cx="7556500" cy="5085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782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531">
                <a:tc gridSpan="2">
                  <a:txBody>
                    <a:bodyPr/>
                    <a:lstStyle/>
                    <a:p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SubjectAdd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1645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subjectmanageclass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SubjectAdd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thisSubjectAdd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txtSubject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txtProf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altLang="ko-KR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</a:t>
                      </a:r>
                      <a:r>
                        <a:rPr lang="en-US" altLang="ko-KR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database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btnAdd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btnBack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lblSubject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lblProf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lblYearSemester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lblDay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lblStart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lblEnd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cbStartAm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cbStartHour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cbStartMinute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cbEndAm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cbEndHour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cbEndMinute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cbSemester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JYearChooser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ycYear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btnMon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btnTue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btnWed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btnThu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btnFri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btnSat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btnSun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93413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SubjectAdd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subjectmanage_parm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</a:t>
                      </a:r>
                    </a:p>
                    <a:p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mouseClicked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MouseEvent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   </a:t>
                      </a:r>
                    </a:p>
                    <a:p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41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814064"/>
              </p:ext>
            </p:extLst>
          </p:nvPr>
        </p:nvGraphicFramePr>
        <p:xfrm>
          <a:off x="838200" y="1066799"/>
          <a:ext cx="7556500" cy="48892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782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1903">
                <a:tc gridSpan="2"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SubjectChange</a:t>
                      </a:r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5553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 </a:t>
                      </a:r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SubjectElement</a:t>
                      </a:r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SubjectElement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JPanel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contentPane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SubjectManage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subjectmanageclass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SubjectChange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thisSubjectChange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JTextField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txtSubject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JTextField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txtProf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DataBase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database</a:t>
                      </a:r>
                    </a:p>
                    <a:p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btnChange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btnBack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lblSubject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lblProf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lblYearSemester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lblDay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lblStart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lblEnd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JComboBox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cbStartAm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JComboBox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cbStartHour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JComboBox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cbStartMinute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JComboBox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cbEndAm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JComboBox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cbEndHour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JComboBox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cbEndMinute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JComboBox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cbSemester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JYearChooser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ycYear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btnMon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btnTue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btnWed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btnThu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btnFri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btnSat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btnSun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59361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SubjectChange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SubjectManage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subjectmanage_parm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selectedRow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 void </a:t>
                      </a:r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actionPerformed</a:t>
                      </a:r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ActionEvent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</a:t>
                      </a:r>
                    </a:p>
                    <a:p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 void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mouseClicked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MouseEvent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4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890961"/>
              </p:ext>
            </p:extLst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TodoManage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Intro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TodoManage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thisTodomanage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JTable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table</a:t>
                      </a:r>
                    </a:p>
                    <a:p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btnAdd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btnChange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btnDelete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btnBack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JScrollPane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scrollPane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btnHideShowCompleted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TodoManage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(Intro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introclass_parm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UpdateTable_HideShowCompleted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SelectUpdateTableMethod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68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7</a:t>
            </a:r>
            <a:r>
              <a:rPr lang="ko-KR" altLang="en-US"/>
              <a:t>조 </a:t>
            </a:r>
            <a:r>
              <a:rPr lang="en-US" altLang="ko-KR"/>
              <a:t>Turkey</a:t>
            </a:r>
            <a:endParaRPr lang="en-US" altLang="ko-KR" dirty="0"/>
          </a:p>
        </p:txBody>
      </p:sp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270332"/>
              </p:ext>
            </p:extLst>
          </p:nvPr>
        </p:nvGraphicFramePr>
        <p:xfrm>
          <a:off x="838200" y="1066798"/>
          <a:ext cx="7556500" cy="4691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78250">
                  <a:extLst>
                    <a:ext uri="{9D8B030D-6E8A-4147-A177-3AD203B41FA5}">
                      <a16:colId xmlns="" xmlns:a16="http://schemas.microsoft.com/office/drawing/2014/main" val="4260403839"/>
                    </a:ext>
                  </a:extLst>
                </a:gridCol>
              </a:tblGrid>
              <a:tr h="264335">
                <a:tc gridSpan="2">
                  <a:txBody>
                    <a:bodyPr/>
                    <a:lstStyle/>
                    <a:p>
                      <a:r>
                        <a:rPr lang="en-US" sz="12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 charset="-127"/>
                        </a:rPr>
                        <a:t>TodoAdd</a:t>
                      </a:r>
                      <a:r>
                        <a:rPr lang="en-US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 charset="-127"/>
                        </a:rPr>
                        <a:t>()</a:t>
                      </a:r>
                      <a:r>
                        <a:rPr lang="ko-KR" altLang="en-US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 charset="-127"/>
                        </a:rPr>
                        <a:t> </a:t>
                      </a:r>
                      <a:endParaRPr 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1452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contentPane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TodoManage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todomanageclass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TodoAdd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thisTodoAdd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txtTodo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DataBase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TodoElement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TodoElement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btnAdd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btnBack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btnAmPmDeadline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btnAmPmDueDate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txtTodo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JCalendar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JCalendarDueDate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JCalendar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JCalendarDeadline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cbSubject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cbDeadlineHour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cbDueDateHour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cbDeadlineMinute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cbDueDateMinute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JCheckBox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checkImportance</a:t>
                      </a: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lblToDo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lblSubject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lblDeadline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lblNewLabel_1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lblImportance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6539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static void AM_PM(Calendar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calendar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TodoAdd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TodoManage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todomanage_parm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actionPerformed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ActionEvent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315058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3b44065-d419-45ae-963d-2064703e6491" Revision="1" Stencil="System.MyShapes" StencilVersion="1.0"/>
</Control>
</file>

<file path=customXml/itemProps1.xml><?xml version="1.0" encoding="utf-8"?>
<ds:datastoreItem xmlns:ds="http://schemas.openxmlformats.org/officeDocument/2006/customXml" ds:itemID="{A2828C8D-95E2-4E53-8E15-199FFD57E69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5831</TotalTime>
  <Words>756</Words>
  <Application>Microsoft Macintosh PowerPoint</Application>
  <PresentationFormat>On-screen Show (4:3)</PresentationFormat>
  <Paragraphs>266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HY울릉도B</vt:lpstr>
      <vt:lpstr>HY울릉도M</vt:lpstr>
      <vt:lpstr>HY헤드라인M</vt:lpstr>
      <vt:lpstr>Malgun Gothic</vt:lpstr>
      <vt:lpstr>Times New Roman</vt:lpstr>
      <vt:lpstr>Wingdings</vt:lpstr>
      <vt:lpstr>굴림</vt:lpstr>
      <vt:lpstr>맑은 고딕</vt:lpstr>
      <vt:lpstr>Arial</vt:lpstr>
      <vt:lpstr>07 Template</vt:lpstr>
      <vt:lpstr> Class 설계서</vt:lpstr>
      <vt:lpstr>변경 이력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SMU SELab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이연재</cp:lastModifiedBy>
  <cp:revision>521</cp:revision>
  <cp:lastPrinted>2001-07-23T08:42:52Z</cp:lastPrinted>
  <dcterms:created xsi:type="dcterms:W3CDTF">2011-02-22T01:37:12Z</dcterms:created>
  <dcterms:modified xsi:type="dcterms:W3CDTF">2017-06-05T11:20:19Z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  <property fmtid="{D5CDD505-2E9C-101B-9397-08002B2CF9AE}" pid="22" name="Tfs.IsStoryboard">
    <vt:bool>true</vt:bool>
  </property>
</Properties>
</file>