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D5"/>
    <a:srgbClr val="CCFF66"/>
    <a:srgbClr val="333300"/>
    <a:srgbClr val="FFFFEF"/>
    <a:srgbClr val="000099"/>
    <a:srgbClr val="464517"/>
    <a:srgbClr val="FFFFFB"/>
    <a:srgbClr val="FFFFE7"/>
    <a:srgbClr val="FFFF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55" d="100"/>
          <a:sy n="55" d="100"/>
        </p:scale>
        <p:origin x="980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452879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050806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0806" y="328448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0806" y="362583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0806" y="39359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809539" y="28935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25936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828730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62583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09539" y="321082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127293" y="321082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6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32" y="1812218"/>
            <a:ext cx="4183811" cy="1971353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15050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802476"/>
            <a:ext cx="4183813" cy="2538066"/>
            <a:chOff x="4614124" y="3394992"/>
            <a:chExt cx="4183813" cy="288742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6161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14136" y="1164627"/>
            <a:ext cx="41838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변경을 원하는 과목을 클릭하고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979" y="2155409"/>
            <a:ext cx="418381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선택한 과목의 기존정보가 출력된다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종료 시간 중 변경하고 싶은 정보를 변경한다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 버튼 클릭 시 과목의 정보가 변경되며 과목정보페이지로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3" y="2500290"/>
            <a:ext cx="4457690" cy="2257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4136" y="4107476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사용하며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진한 색으로 바뀐다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8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1" y="2467707"/>
            <a:ext cx="4573926" cy="231625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1050806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0806" y="328448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0806" y="362583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0806" y="39359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45330" y="288982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00989" y="288982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45330" y="316021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62583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817476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100989" y="316021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874507"/>
              </p:ext>
            </p:extLst>
          </p:nvPr>
        </p:nvGraphicFramePr>
        <p:xfrm>
          <a:off x="4878988" y="2094215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4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3249"/>
            <a:ext cx="4342948" cy="217147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676696" y="2238416"/>
            <a:ext cx="4183812" cy="2051845"/>
            <a:chOff x="4614127" y="1498700"/>
            <a:chExt cx="4183812" cy="2051845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614128" y="149870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614127" y="1845683"/>
              <a:ext cx="4183811" cy="170486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등록을 누르면 필요한 </a:t>
              </a:r>
              <a:r>
                <a:rPr kumimoji="0" lang="en-US" altLang="ko-KR" sz="105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정보를 등록할 수 있다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누르면 등록된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정목 정보를 변경할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삭제를 누르면 등록된 </a:t>
              </a:r>
              <a:r>
                <a:rPr kumimoji="0" lang="en-US" altLang="ko-KR" sz="105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정보를 삭제할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과목명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’, ‘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마감기한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’, ‘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실제마감일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’, ‘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완료여부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각 항목에 따라 정렬이 바뀐다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6697" y="4415992"/>
            <a:ext cx="4183811" cy="1852296"/>
            <a:chOff x="4659978" y="3164265"/>
            <a:chExt cx="4183811" cy="30985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76697" y="1198375"/>
            <a:ext cx="4183808" cy="122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이전으로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73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07828" y="2348826"/>
          <a:ext cx="405003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8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618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17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3249"/>
            <a:ext cx="4342948" cy="217147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1694347" y="257197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239503" y="256547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804728" y="257197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241053" y="257197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814830" y="281615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814830" y="318157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814830" y="354699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14830" y="391241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4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1" y="2527969"/>
            <a:ext cx="4408972" cy="22020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4124" y="3703689"/>
            <a:ext cx="4183813" cy="2619590"/>
            <a:chOff x="4614124" y="3394992"/>
            <a:chExt cx="4183813" cy="286778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14130" y="1213430"/>
            <a:ext cx="4183807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4124" y="2234149"/>
            <a:ext cx="4183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실제마감일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중요여부를 입력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 후  등록 버튼 클릭 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저장되며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9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4" y="2625665"/>
            <a:ext cx="4408972" cy="22020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26226" y="2327150"/>
          <a:ext cx="4050032" cy="3634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시간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854036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854036" y="304404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096239" y="324556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33307" y="278638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832256" y="304404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833307" y="328029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414098" y="324556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81802" y="328029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840304" y="284738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92237" y="349470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237406" y="347189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722475" y="1194844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Todo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페이지에서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 시 나타나는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Todo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실제마감일을 변경할 수 있다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22473" y="1715647"/>
            <a:ext cx="4183813" cy="1670724"/>
            <a:chOff x="4614126" y="1746882"/>
            <a:chExt cx="4183813" cy="167072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09" cy="13237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선택한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기존 정보가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실제마감일을 중 변경하고 싶은 정보를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 클릭 시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정보가 변경되며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페이지로 돌아간다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722471" y="3439080"/>
            <a:ext cx="4183813" cy="2867784"/>
            <a:chOff x="4614124" y="3394992"/>
            <a:chExt cx="4183813" cy="286778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" y="2560385"/>
            <a:ext cx="4576782" cy="23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" y="2560385"/>
            <a:ext cx="4576782" cy="231536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44143" y="267918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34377" y="295186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44143" y="321902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512382" y="321902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802803" y="321902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91865" y="34728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224625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833307" y="265464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828424" y="296332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829669" y="32190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273867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477989"/>
              </p:ext>
            </p:extLst>
          </p:nvPr>
        </p:nvGraphicFramePr>
        <p:xfrm>
          <a:off x="4826109" y="1412750"/>
          <a:ext cx="4087687" cy="464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4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186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93678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3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3560744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65791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335695" y="347011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3967449" y="271237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52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382168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System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설계서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직사각형 1053"/>
          <p:cNvSpPr/>
          <p:nvPr/>
        </p:nvSpPr>
        <p:spPr bwMode="auto">
          <a:xfrm>
            <a:off x="3802856" y="4358397"/>
            <a:ext cx="5236972" cy="1562232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24873" y="1298646"/>
            <a:ext cx="1099127" cy="665018"/>
          </a:xfrm>
          <a:prstGeom prst="roundRect">
            <a:avLst/>
          </a:prstGeom>
          <a:solidFill>
            <a:srgbClr val="0070C0"/>
          </a:solidFill>
          <a:ln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List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081067" y="19636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추가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737261" y="19636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삭제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909167" y="3362973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52970" y="2697955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관리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52971" y="1298646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관리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252969" y="40972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252971" y="5496573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종료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909167" y="1963664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변경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7737260" y="3362973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4081068" y="3362973"/>
            <a:ext cx="1099127" cy="665018"/>
          </a:xfrm>
          <a:prstGeom prst="roundRect">
            <a:avLst>
              <a:gd name="adj" fmla="val 11446"/>
            </a:avLst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737259" y="4831555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중요도 별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5909165" y="4848918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날짜 별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081068" y="4848918"/>
            <a:ext cx="1099127" cy="665018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Goudy Old Style" panose="02020502050305020303" pitchFamily="18" charset="0"/>
                <a:ea typeface="맑은 고딕" pitchFamily="50" charset="-127"/>
              </a:rPr>
              <a:t>과목 별</a:t>
            </a:r>
            <a:endParaRPr kumimoji="0" lang="ko-KR" altLang="en-US" sz="1400" b="1" i="0" u="none" strike="noStrike" cap="none" normalizeH="0" baseline="0" dirty="0">
              <a:solidFill>
                <a:schemeClr val="bg1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stCxn id="5" idx="3"/>
            <a:endCxn id="12" idx="1"/>
          </p:cNvCxnSpPr>
          <p:nvPr/>
        </p:nvCxnSpPr>
        <p:spPr bwMode="auto">
          <a:xfrm>
            <a:off x="1524000" y="1631155"/>
            <a:ext cx="72897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12" idx="3"/>
          </p:cNvCxnSpPr>
          <p:nvPr/>
        </p:nvCxnSpPr>
        <p:spPr bwMode="auto">
          <a:xfrm>
            <a:off x="3352098" y="1631155"/>
            <a:ext cx="49347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0"/>
          </p:cNvCxnSpPr>
          <p:nvPr/>
        </p:nvCxnSpPr>
        <p:spPr bwMode="auto">
          <a:xfrm flipH="1" flipV="1">
            <a:off x="8286822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" name="직선 연결선 1023"/>
          <p:cNvCxnSpPr>
            <a:stCxn id="15" idx="0"/>
          </p:cNvCxnSpPr>
          <p:nvPr/>
        </p:nvCxnSpPr>
        <p:spPr bwMode="auto">
          <a:xfrm flipH="1" flipV="1">
            <a:off x="6458728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직선 연결선 1026"/>
          <p:cNvCxnSpPr>
            <a:stCxn id="8" idx="0"/>
          </p:cNvCxnSpPr>
          <p:nvPr/>
        </p:nvCxnSpPr>
        <p:spPr bwMode="auto">
          <a:xfrm flipH="1" flipV="1">
            <a:off x="4630626" y="1640302"/>
            <a:ext cx="5" cy="3233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직선 연결선 1034"/>
          <p:cNvCxnSpPr/>
          <p:nvPr/>
        </p:nvCxnSpPr>
        <p:spPr bwMode="auto">
          <a:xfrm>
            <a:off x="1888485" y="1640302"/>
            <a:ext cx="0" cy="41887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직선 연결선 1036"/>
          <p:cNvCxnSpPr>
            <a:stCxn id="14" idx="1"/>
          </p:cNvCxnSpPr>
          <p:nvPr/>
        </p:nvCxnSpPr>
        <p:spPr bwMode="auto">
          <a:xfrm flipH="1">
            <a:off x="1888485" y="5829082"/>
            <a:ext cx="36448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직선 연결선 1038"/>
          <p:cNvCxnSpPr>
            <a:stCxn id="13" idx="1"/>
          </p:cNvCxnSpPr>
          <p:nvPr/>
        </p:nvCxnSpPr>
        <p:spPr bwMode="auto">
          <a:xfrm flipH="1">
            <a:off x="1888485" y="4429773"/>
            <a:ext cx="364484" cy="3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stCxn id="11" idx="1"/>
          </p:cNvCxnSpPr>
          <p:nvPr/>
        </p:nvCxnSpPr>
        <p:spPr bwMode="auto">
          <a:xfrm flipH="1">
            <a:off x="1888485" y="3030464"/>
            <a:ext cx="364485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직선 연결선 1044"/>
          <p:cNvCxnSpPr>
            <a:stCxn id="11" idx="3"/>
          </p:cNvCxnSpPr>
          <p:nvPr/>
        </p:nvCxnSpPr>
        <p:spPr bwMode="auto">
          <a:xfrm>
            <a:off x="3352097" y="3030464"/>
            <a:ext cx="4934728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7" name="직선 연결선 1046"/>
          <p:cNvCxnSpPr>
            <a:stCxn id="16" idx="0"/>
          </p:cNvCxnSpPr>
          <p:nvPr/>
        </p:nvCxnSpPr>
        <p:spPr bwMode="auto">
          <a:xfrm flipV="1">
            <a:off x="8286824" y="3032567"/>
            <a:ext cx="1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9" name="직선 연결선 1048"/>
          <p:cNvCxnSpPr>
            <a:stCxn id="10" idx="0"/>
          </p:cNvCxnSpPr>
          <p:nvPr/>
        </p:nvCxnSpPr>
        <p:spPr bwMode="auto">
          <a:xfrm flipH="1" flipV="1">
            <a:off x="6458728" y="3032567"/>
            <a:ext cx="3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1" name="직선 연결선 1050"/>
          <p:cNvCxnSpPr>
            <a:stCxn id="17" idx="0"/>
          </p:cNvCxnSpPr>
          <p:nvPr/>
        </p:nvCxnSpPr>
        <p:spPr bwMode="auto">
          <a:xfrm flipH="1" flipV="1">
            <a:off x="4630626" y="3032567"/>
            <a:ext cx="6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6" name="직선 연결선 1055"/>
          <p:cNvCxnSpPr>
            <a:stCxn id="13" idx="3"/>
          </p:cNvCxnSpPr>
          <p:nvPr/>
        </p:nvCxnSpPr>
        <p:spPr bwMode="auto">
          <a:xfrm>
            <a:off x="3352096" y="4429773"/>
            <a:ext cx="450760" cy="33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7" name="TextBox 1056"/>
          <p:cNvSpPr txBox="1"/>
          <p:nvPr/>
        </p:nvSpPr>
        <p:spPr>
          <a:xfrm>
            <a:off x="3912243" y="4399973"/>
            <a:ext cx="126795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Goudy Old Style" panose="02020502050305020303" pitchFamily="18" charset="0"/>
              </a:rPr>
              <a:t>정렬 방식</a:t>
            </a:r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414532" y="1180618"/>
            <a:ext cx="1794076" cy="55558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사용자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553429" y="2177970"/>
            <a:ext cx="1516283" cy="55558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To do List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509550" y="3129566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과목 삭제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715474" y="3129567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과목 변경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921398" y="3129568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Goudy Old Style" panose="02020502050305020303" pitchFamily="18" charset="0"/>
                <a:ea typeface="맑은 고딕" pitchFamily="50" charset="-127"/>
              </a:rPr>
              <a:t>과목 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553429" y="3961014"/>
            <a:ext cx="1516283" cy="437366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과목 선택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6460602" y="5629481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To do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정렬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997353" y="4792460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Goudy Old Style" panose="02020502050305020303" pitchFamily="18" charset="0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4639519" y="4752222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삭제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818436" y="4792461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Goudy Old Style" panose="02020502050305020303" pitchFamily="18" charset="0"/>
                <a:ea typeface="맑은 고딕" pitchFamily="50" charset="-127"/>
              </a:rPr>
              <a:t>변경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460602" y="4794662"/>
            <a:ext cx="1192192" cy="435435"/>
          </a:xfrm>
          <a:prstGeom prst="roundRect">
            <a:avLst/>
          </a:prstGeom>
          <a:solidFill>
            <a:srgbClr val="FFFFFB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Goudy Old Style" panose="02020502050305020303" pitchFamily="18" charset="0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Goudy Old Style" panose="02020502050305020303" pitchFamily="18" charset="0"/>
              <a:ea typeface="맑은 고딕" pitchFamily="50" charset="-127"/>
            </a:endParaRPr>
          </a:p>
        </p:txBody>
      </p:sp>
      <p:cxnSp>
        <p:nvCxnSpPr>
          <p:cNvPr id="30" name="직선 화살표 연결선 29"/>
          <p:cNvCxnSpPr>
            <a:stCxn id="12" idx="2"/>
            <a:endCxn id="14" idx="0"/>
          </p:cNvCxnSpPr>
          <p:nvPr/>
        </p:nvCxnSpPr>
        <p:spPr bwMode="auto">
          <a:xfrm>
            <a:off x="4311570" y="1736203"/>
            <a:ext cx="1" cy="4417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14" idx="2"/>
            <a:endCxn id="16" idx="0"/>
          </p:cNvCxnSpPr>
          <p:nvPr/>
        </p:nvCxnSpPr>
        <p:spPr bwMode="auto">
          <a:xfrm flipH="1">
            <a:off x="4311570" y="2733555"/>
            <a:ext cx="1" cy="396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4" idx="2"/>
            <a:endCxn id="17" idx="0"/>
          </p:cNvCxnSpPr>
          <p:nvPr/>
        </p:nvCxnSpPr>
        <p:spPr bwMode="auto">
          <a:xfrm flipH="1">
            <a:off x="2517494" y="2733555"/>
            <a:ext cx="1794077" cy="39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14" idx="2"/>
            <a:endCxn id="15" idx="0"/>
          </p:cNvCxnSpPr>
          <p:nvPr/>
        </p:nvCxnSpPr>
        <p:spPr bwMode="auto">
          <a:xfrm>
            <a:off x="4311571" y="2733555"/>
            <a:ext cx="1794075" cy="396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>
            <a:stCxn id="16" idx="2"/>
            <a:endCxn id="18" idx="0"/>
          </p:cNvCxnSpPr>
          <p:nvPr/>
        </p:nvCxnSpPr>
        <p:spPr bwMode="auto">
          <a:xfrm>
            <a:off x="4311570" y="3565002"/>
            <a:ext cx="1" cy="396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8" idx="2"/>
            <a:endCxn id="24" idx="0"/>
          </p:cNvCxnSpPr>
          <p:nvPr/>
        </p:nvCxnSpPr>
        <p:spPr bwMode="auto">
          <a:xfrm flipH="1">
            <a:off x="3414532" y="4398380"/>
            <a:ext cx="897039" cy="3940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8" idx="2"/>
            <a:endCxn id="23" idx="0"/>
          </p:cNvCxnSpPr>
          <p:nvPr/>
        </p:nvCxnSpPr>
        <p:spPr bwMode="auto">
          <a:xfrm>
            <a:off x="4311571" y="4398380"/>
            <a:ext cx="924044" cy="3538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8" idx="2"/>
            <a:endCxn id="25" idx="0"/>
          </p:cNvCxnSpPr>
          <p:nvPr/>
        </p:nvCxnSpPr>
        <p:spPr bwMode="auto">
          <a:xfrm>
            <a:off x="4311571" y="4398380"/>
            <a:ext cx="2745127" cy="3962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18" idx="2"/>
            <a:endCxn id="22" idx="0"/>
          </p:cNvCxnSpPr>
          <p:nvPr/>
        </p:nvCxnSpPr>
        <p:spPr bwMode="auto">
          <a:xfrm flipH="1">
            <a:off x="1593449" y="4398380"/>
            <a:ext cx="2718122" cy="394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/>
          <p:cNvCxnSpPr>
            <a:stCxn id="25" idx="2"/>
            <a:endCxn id="19" idx="0"/>
          </p:cNvCxnSpPr>
          <p:nvPr/>
        </p:nvCxnSpPr>
        <p:spPr bwMode="auto">
          <a:xfrm>
            <a:off x="7056698" y="5230097"/>
            <a:ext cx="0" cy="399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>
            <a:stCxn id="17" idx="2"/>
            <a:endCxn id="17" idx="2"/>
          </p:cNvCxnSpPr>
          <p:nvPr/>
        </p:nvCxnSpPr>
        <p:spPr bwMode="auto">
          <a:xfrm>
            <a:off x="2517494" y="3565003"/>
            <a:ext cx="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/>
          <p:cNvCxnSpPr>
            <a:stCxn id="17" idx="2"/>
            <a:endCxn id="18" idx="0"/>
          </p:cNvCxnSpPr>
          <p:nvPr/>
        </p:nvCxnSpPr>
        <p:spPr bwMode="auto">
          <a:xfrm>
            <a:off x="2517494" y="3565003"/>
            <a:ext cx="1794077" cy="396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/>
          <p:cNvCxnSpPr>
            <a:stCxn id="15" idx="2"/>
            <a:endCxn id="18" idx="0"/>
          </p:cNvCxnSpPr>
          <p:nvPr/>
        </p:nvCxnSpPr>
        <p:spPr bwMode="auto">
          <a:xfrm flipH="1">
            <a:off x="4311571" y="3565001"/>
            <a:ext cx="1794075" cy="39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577507" y="1151353"/>
            <a:ext cx="4375594" cy="461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>
                <a:latin typeface="맑은 고딕" pitchFamily="50" charset="-127"/>
                <a:ea typeface="맑은 고딕" pitchFamily="50" charset="-127"/>
              </a:rPr>
              <a:t>페이지로</a:t>
            </a:r>
            <a:r>
              <a:rPr lang="en-US" altLang="ko-KR" sz="10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>
                <a:latin typeface="맑은 고딕" pitchFamily="50" charset="-127"/>
                <a:ea typeface="맑은 고딕" pitchFamily="50" charset="-127"/>
              </a:rPr>
              <a:t>과목정보나 </a:t>
            </a:r>
            <a:r>
              <a:rPr lang="en-US" altLang="ko-KR" sz="105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>
                <a:latin typeface="맑은 고딕" pitchFamily="50" charset="-127"/>
                <a:ea typeface="맑은 고딕" pitchFamily="50" charset="-127"/>
              </a:rPr>
              <a:t>페이지로 들어갈 수 있다</a:t>
            </a:r>
            <a:r>
              <a:rPr lang="en-US" altLang="ko-KR" sz="105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7508" y="1689480"/>
            <a:ext cx="4375596" cy="166022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정보를 클릭하면 과목 정보 페이지로 넘어간다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77510" y="3412912"/>
            <a:ext cx="4375596" cy="2837417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5" y="2527106"/>
            <a:ext cx="4282632" cy="21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847386"/>
          <a:ext cx="4050032" cy="105156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5" y="2471861"/>
            <a:ext cx="4347351" cy="2173676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825100" y="3158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18933" y="3158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2556879"/>
            <a:ext cx="4183812" cy="1803662"/>
            <a:chOff x="4614127" y="1746882"/>
            <a:chExt cx="4183812" cy="18036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등록을 누르면 필요한 과목 정보를 등록할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변경을 누르면 등록된 과목 정보를 변경할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삭제를 누르면 등록된 과목 정보를 삭제할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이전을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7" y="4486273"/>
            <a:ext cx="4183811" cy="1852296"/>
            <a:chOff x="4659978" y="3164265"/>
            <a:chExt cx="4183811" cy="309851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0098"/>
            <a:ext cx="4342948" cy="2171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4127" y="1268656"/>
            <a:ext cx="4183808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Intro </a:t>
            </a:r>
            <a:r>
              <a:rPr lang="ko-KR" altLang="en-US" sz="1050" dirty="0"/>
              <a:t>화면에서 </a:t>
            </a:r>
            <a:r>
              <a:rPr lang="en-US" altLang="ko-KR" sz="1050" dirty="0"/>
              <a:t>‘</a:t>
            </a:r>
            <a:r>
              <a:rPr lang="ko-KR" altLang="en-US" sz="1050" dirty="0"/>
              <a:t>과목정보</a:t>
            </a:r>
            <a:r>
              <a:rPr lang="en-US" altLang="ko-KR" sz="1050" dirty="0"/>
              <a:t>’ </a:t>
            </a:r>
            <a:r>
              <a:rPr lang="ko-KR" altLang="en-US" sz="1050" dirty="0"/>
              <a:t>클릭 시 나타나는 수강과목 정보 페이지이다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ko-KR" sz="1050" dirty="0"/>
              <a:t>과목명</a:t>
            </a:r>
            <a:r>
              <a:rPr lang="en-US" altLang="ko-KR" sz="1050" dirty="0"/>
              <a:t>, </a:t>
            </a:r>
            <a:r>
              <a:rPr lang="ko-KR" altLang="ko-KR" sz="1050" dirty="0"/>
              <a:t>담당교수</a:t>
            </a:r>
            <a:r>
              <a:rPr lang="en-US" altLang="ko-KR" sz="1050" dirty="0"/>
              <a:t>, </a:t>
            </a:r>
            <a:r>
              <a:rPr lang="ko-KR" altLang="ko-KR" sz="1050" dirty="0"/>
              <a:t>강의</a:t>
            </a:r>
            <a:r>
              <a:rPr lang="en-US" altLang="ko-KR" sz="1050" dirty="0"/>
              <a:t> </a:t>
            </a:r>
            <a:r>
              <a:rPr lang="ko-KR" altLang="ko-KR" sz="1050" dirty="0"/>
              <a:t>요일</a:t>
            </a:r>
            <a:r>
              <a:rPr lang="en-US" altLang="ko-KR" sz="1050" dirty="0"/>
              <a:t>/</a:t>
            </a:r>
            <a:r>
              <a:rPr lang="ko-KR" altLang="ko-KR" sz="1050" dirty="0"/>
              <a:t>시간</a:t>
            </a:r>
            <a:r>
              <a:rPr lang="en-US" altLang="ko-KR" sz="1050" dirty="0"/>
              <a:t>, </a:t>
            </a:r>
            <a:r>
              <a:rPr lang="ko-KR" altLang="ko-KR" sz="1050" dirty="0"/>
              <a:t>수강</a:t>
            </a:r>
            <a:r>
              <a:rPr lang="en-US" altLang="ko-KR" sz="1050" dirty="0"/>
              <a:t> </a:t>
            </a:r>
            <a:r>
              <a:rPr lang="ko-KR" altLang="ko-KR" sz="1050" dirty="0"/>
              <a:t>년도</a:t>
            </a:r>
            <a:r>
              <a:rPr lang="en-US" altLang="ko-KR" sz="1050" dirty="0"/>
              <a:t>/</a:t>
            </a:r>
            <a:r>
              <a:rPr lang="ko-KR" altLang="ko-KR" sz="1050" dirty="0"/>
              <a:t>학기</a:t>
            </a:r>
            <a:r>
              <a:rPr lang="en-US" altLang="ko-KR" sz="1050" dirty="0"/>
              <a:t> </a:t>
            </a:r>
            <a:r>
              <a:rPr lang="ko-KR" altLang="en-US" sz="1050" dirty="0"/>
              <a:t>정보를 등록할 수 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/>
              <a:t>각 항목에 대해 변경</a:t>
            </a:r>
            <a:r>
              <a:rPr lang="en-US" altLang="ko-KR" sz="1050" dirty="0"/>
              <a:t>, </a:t>
            </a:r>
            <a:r>
              <a:rPr lang="ko-KR" altLang="en-US" sz="1050" dirty="0"/>
              <a:t>삭제가 가능하다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‘</a:t>
            </a:r>
            <a:r>
              <a:rPr lang="ko-KR" altLang="en-US" sz="1050" dirty="0"/>
              <a:t>이전으로</a:t>
            </a:r>
            <a:r>
              <a:rPr lang="en-US" altLang="ko-KR" sz="1050" dirty="0"/>
              <a:t>’</a:t>
            </a:r>
            <a:r>
              <a:rPr lang="ko-KR" altLang="en-US" sz="1050" dirty="0"/>
              <a:t>를 클릭 시 </a:t>
            </a:r>
            <a:r>
              <a:rPr lang="en-US" altLang="ko-KR" sz="1050" dirty="0"/>
              <a:t>Intro</a:t>
            </a:r>
            <a:r>
              <a:rPr lang="ko-KR" altLang="en-US" sz="1050" dirty="0"/>
              <a:t>로 돌아갈 수 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5885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847386"/>
          <a:ext cx="4050032" cy="180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0912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3249"/>
            <a:ext cx="4342948" cy="217147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3828730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28730" y="324108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835325" y="362583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828730" y="397618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92963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703687"/>
            <a:ext cx="4183813" cy="2619588"/>
            <a:chOff x="4614124" y="3394992"/>
            <a:chExt cx="4183813" cy="286778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4130" y="1213430"/>
            <a:ext cx="4183807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등록 페이지에서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4124" y="2234149"/>
            <a:ext cx="4183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종료 시간을 입력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 후  등록 버튼 클릭 시 입력한 과목의 정보가 등록되며 과목정보 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4177" y="606513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4130" y="4020638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사용하며 클릭된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진한색으로 바뀐다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4055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5596</TotalTime>
  <Words>1534</Words>
  <Application>Microsoft Office PowerPoint</Application>
  <PresentationFormat>화면 슬라이드 쇼(4:3)</PresentationFormat>
  <Paragraphs>589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HY울릉도B</vt:lpstr>
      <vt:lpstr>HY울릉도M</vt:lpstr>
      <vt:lpstr>HY헤드라인M</vt:lpstr>
      <vt:lpstr>굴림</vt:lpstr>
      <vt:lpstr>맑은 고딕</vt:lpstr>
      <vt:lpstr>Arial</vt:lpstr>
      <vt:lpstr>Goudy Old Style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구소연</cp:lastModifiedBy>
  <cp:revision>507</cp:revision>
  <cp:lastPrinted>2001-07-23T08:42:52Z</cp:lastPrinted>
  <dcterms:created xsi:type="dcterms:W3CDTF">2011-02-22T01:37:12Z</dcterms:created>
  <dcterms:modified xsi:type="dcterms:W3CDTF">2017-05-22T03:26:43Z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