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361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764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047909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관리프로그램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  <p:custDataLst>
              <p:custData r:id="rId1"/>
            </p:custDataLst>
          </p:nvPr>
        </p:nvSpPr>
        <p:spPr bwMode="black">
          <a:xfrm>
            <a:off x="6064250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0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298303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 프로그램</a:t>
                      </a:r>
                      <a:r>
                        <a:rPr 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V1.0.1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6037" y="4233144"/>
            <a:ext cx="142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0002"/>
              </p:ext>
            </p:extLst>
          </p:nvPr>
        </p:nvGraphicFramePr>
        <p:xfrm>
          <a:off x="838200" y="1066798"/>
          <a:ext cx="7556500" cy="5032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704386244"/>
                    </a:ext>
                  </a:extLst>
                </a:gridCol>
              </a:tblGrid>
              <a:tr h="310047">
                <a:tc gridSpan="2"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68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thisTodoChange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label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btnChange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checkCompleted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068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todomanage_parm,int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selectedRow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  <a:endParaRPr lang="en-US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77919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name, String prof,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99058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Subject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Deadline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   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String Subject, Calendar Deadline, 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Boolean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Completed,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Importance)</a:t>
                      </a:r>
                      <a:endParaRPr lang="en-US" altLang="ko-KR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endParaRPr lang="en-US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29335"/>
              </p:ext>
            </p:extLst>
          </p:nvPr>
        </p:nvGraphicFramePr>
        <p:xfrm>
          <a:off x="838200" y="1066798"/>
          <a:ext cx="7556500" cy="528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TodoColumnNames</a:t>
                      </a:r>
                      <a:b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Hour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Minute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Am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Semester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static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subjectmatrix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[][]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SubjectName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[][]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TodoMatrix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selectedTodoElement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getDataBase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getSelectedSubject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SubjectDelete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MatrixSubject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TodoDelete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1" y="1315064"/>
            <a:ext cx="8636689" cy="4825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705" y="906916"/>
            <a:ext cx="188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&lt;Class Diagram&gt;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50" i="0"/>
              <a:t>7</a:t>
            </a:r>
            <a:r>
              <a:rPr lang="ko-KR" altLang="en-US" sz="1050" i="0"/>
              <a:t>조 </a:t>
            </a:r>
            <a:r>
              <a:rPr lang="en-US" altLang="ko-KR" sz="1050" i="0"/>
              <a:t>Turkey</a:t>
            </a:r>
            <a:endParaRPr lang="en-US" altLang="ko-KR" sz="1050" i="0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696652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059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subjectmanage1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todomanage1</a:t>
                      </a: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</a:p>
        </p:txBody>
      </p:sp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1020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804">
                  <a:extLst>
                    <a:ext uri="{9D8B030D-6E8A-4147-A177-3AD203B41FA5}">
                      <a16:colId xmlns:a16="http://schemas.microsoft.com/office/drawing/2014/main" val="1913853126"/>
                    </a:ext>
                  </a:extLst>
                </a:gridCol>
              </a:tblGrid>
              <a:tr h="342902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TableModel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Database</a:t>
                      </a: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ko-KR" alt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String[]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SubjectTable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0208"/>
              </p:ext>
            </p:extLst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altLang="ko-KR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JYearChooser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ycYear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mouseClicked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14064"/>
              </p:ext>
            </p:extLst>
          </p:nvPr>
        </p:nvGraphicFramePr>
        <p:xfrm>
          <a:off x="838200" y="1066799"/>
          <a:ext cx="7556500" cy="4889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subjectmanageclass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thisSubjectChange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txtSubject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txtProf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database</a:t>
                      </a: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btnChange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btnBack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lblSubject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lblProf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lblYearSemester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lblDay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lblStart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lblEnd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cbStartAm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cbStartHour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cbStartMinute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cbEndAm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cbEndHour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cbEndMinute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cbSemester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JYearChooser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ycYear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btnMon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btnTue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btnWed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btnThu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btnFri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btnSat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btnSun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subjectmanage_parm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selectedRow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actionPerformed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ActionEvent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mouseClicked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MouseEvent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0332"/>
              </p:ext>
            </p:extLst>
          </p:nvPr>
        </p:nvGraphicFramePr>
        <p:xfrm>
          <a:off x="838200" y="1066798"/>
          <a:ext cx="7556500" cy="469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4260403839"/>
                    </a:ext>
                  </a:extLst>
                </a:gridCol>
              </a:tblGrid>
              <a:tr h="264335">
                <a:tc gridSpan="2"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 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452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todomanageclass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btnAdd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lblNewLabel_1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static void AM_PM(Calendar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3b44065-d419-45ae-963d-2064703e6491" Revision="1" Stencil="System.MyShapes" StencilVersion="1.0"/>
</Control>
</file>

<file path=customXml/itemProps1.xml><?xml version="1.0" encoding="utf-8"?>
<ds:datastoreItem xmlns:ds="http://schemas.openxmlformats.org/officeDocument/2006/customXml" ds:itemID="{A2828C8D-95E2-4E53-8E15-199FFD57E6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5555</TotalTime>
  <Words>699</Words>
  <Application>Microsoft Office PowerPoint</Application>
  <PresentationFormat>화면 슬라이드 쇼(4:3)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HY울릉도B</vt:lpstr>
      <vt:lpstr>HY울릉도M</vt:lpstr>
      <vt:lpstr>HY헤드라인M</vt:lpstr>
      <vt:lpstr>굴림</vt:lpstr>
      <vt:lpstr>맑은 고딕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513</cp:revision>
  <cp:lastPrinted>2001-07-23T08:42:52Z</cp:lastPrinted>
  <dcterms:created xsi:type="dcterms:W3CDTF">2011-02-22T01:37:12Z</dcterms:created>
  <dcterms:modified xsi:type="dcterms:W3CDTF">2017-05-26T14:15:03Z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  <property fmtid="{D5CDD505-2E9C-101B-9397-08002B2CF9AE}" pid="22" name="Tfs.IsStoryboard">
    <vt:bool>true</vt:bool>
  </property>
</Properties>
</file>