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3"/>
  </p:notesMasterIdLst>
  <p:handoutMasterIdLst>
    <p:handoutMasterId r:id="rId14"/>
  </p:handoutMasterIdLst>
  <p:sldIdLst>
    <p:sldId id="256" r:id="rId2"/>
    <p:sldId id="373" r:id="rId3"/>
    <p:sldId id="374" r:id="rId4"/>
    <p:sldId id="378" r:id="rId5"/>
    <p:sldId id="364" r:id="rId6"/>
    <p:sldId id="379" r:id="rId7"/>
    <p:sldId id="376" r:id="rId8"/>
    <p:sldId id="380" r:id="rId9"/>
    <p:sldId id="375" r:id="rId10"/>
    <p:sldId id="381" r:id="rId11"/>
    <p:sldId id="377" r:id="rId12"/>
  </p:sldIdLst>
  <p:sldSz cx="9144000" cy="6858000" type="screen4x3"/>
  <p:notesSz cx="6780213" cy="99107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BFD5BD"/>
    <a:srgbClr val="BCD6D3"/>
    <a:srgbClr val="BCCFD6"/>
    <a:srgbClr val="C0BED4"/>
    <a:srgbClr val="CFBFD3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4" autoAdjust="0"/>
    <p:restoredTop sz="0" autoAdjust="0"/>
  </p:normalViewPr>
  <p:slideViewPr>
    <p:cSldViewPr snapToGrid="0" snapToObjects="1" showGuides="1">
      <p:cViewPr varScale="1">
        <p:scale>
          <a:sx n="68" d="100"/>
          <a:sy n="68" d="100"/>
        </p:scale>
        <p:origin x="528" y="78"/>
      </p:cViewPr>
      <p:guideLst>
        <p:guide orient="horz" pos="624"/>
        <p:guide orient="horz" pos="144"/>
        <p:guide orient="horz" pos="1490"/>
        <p:guide orient="horz" pos="1231"/>
        <p:guide pos="2880"/>
        <p:guide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9938"/>
            <a:ext cx="49260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95825"/>
            <a:ext cx="4916487" cy="4465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7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1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2018 SMU SELab.,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2018 SMU SELab.,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>
              <a:effectLst>
                <a:outerShdw blurRad="38100" dist="38100" dir="2700000" algn="tl">
                  <a:srgbClr val="C0C0C0"/>
                </a:outerShdw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92100" lvl="0" indent="-292100" algn="l" rtl="0" eaLnBrk="1" fontAlgn="base" latinLnBrk="1" hangingPunct="1">
              <a:lnSpc>
                <a:spcPct val="120000"/>
              </a:lnSpc>
              <a:spcBef>
                <a:spcPct val="55000"/>
              </a:spcBef>
              <a:spcAft>
                <a:spcPct val="0"/>
              </a:spcAft>
              <a:buFont typeface="Wingdings" pitchFamily="2" charset="2"/>
              <a:buBlip>
                <a:blip r:embed="rId5"/>
              </a:buBlip>
              <a:tabLst>
                <a:tab pos="571500" algn="l"/>
              </a:tabLst>
            </a:pPr>
            <a:r>
              <a:rPr lang="ko-KR" altLang="en-US" dirty="0"/>
              <a:t>마스터 텍스트 스타일을 편집합니다</a:t>
            </a:r>
          </a:p>
          <a:p>
            <a:pPr marL="673100" lvl="1" indent="-19050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71500" algn="l"/>
              </a:tabLst>
            </a:pPr>
            <a:r>
              <a:rPr lang="ko-KR" altLang="en-US" dirty="0"/>
              <a:t>둘째 수준</a:t>
            </a:r>
          </a:p>
          <a:p>
            <a:pPr marL="1282700" lvl="2" indent="-33020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571500" algn="l"/>
              </a:tabLst>
            </a:pPr>
            <a:r>
              <a:rPr lang="ko-KR" altLang="en-US" dirty="0"/>
              <a:t>셋째 수준</a:t>
            </a:r>
          </a:p>
          <a:p>
            <a:pPr marL="1682750" lvl="3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</a:pPr>
            <a:r>
              <a:rPr lang="ko-KR" altLang="en-US" dirty="0"/>
              <a:t>넷째 수준</a:t>
            </a:r>
          </a:p>
          <a:p>
            <a:pPr marL="2082800" lvl="4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</a:pPr>
            <a:r>
              <a:rPr lang="ko-KR" altLang="en-US" dirty="0"/>
              <a:t>다섯째 수준</a:t>
            </a:r>
          </a:p>
        </p:txBody>
      </p:sp>
      <p:sp>
        <p:nvSpPr>
          <p:cNvPr id="5255175" name="Line 1031"/>
          <p:cNvSpPr>
            <a:spLocks noChangeShapeType="1"/>
          </p:cNvSpPr>
          <p:nvPr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7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2018 SMU SELab., All rights reserved.</a:t>
            </a:r>
          </a:p>
        </p:txBody>
      </p:sp>
      <p:sp>
        <p:nvSpPr>
          <p:cNvPr id="5255182" name="Line 1038"/>
          <p:cNvSpPr>
            <a:spLocks noChangeShapeType="1"/>
          </p:cNvSpPr>
          <p:nvPr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1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lang="ko-KR" altLang="en-US" sz="2000" baseline="0" dirty="0" smtClean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0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lang="ko-KR" altLang="en-US" sz="20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73100" indent="-190500" algn="l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lang="ko-KR" altLang="en-US" sz="18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282700" indent="-330200" algn="l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lang="ko-KR" altLang="en-US" sz="16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82750" indent="-209550" algn="l" rtl="0" eaLnBrk="1" fontAlgn="base" latinLnBrk="0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lang="ko-KR" altLang="en-US" sz="14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82800" indent="-209550" algn="l" rtl="0" eaLnBrk="1" fontAlgn="base" latinLnBrk="0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lang="ko-KR" altLang="en-US" sz="14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객체 지향 </a:t>
            </a:r>
            <a:r>
              <a:rPr lang="en-US" altLang="ko-KR" dirty="0"/>
              <a:t>(Object Oriented) Example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54C45-86EA-401D-BA2F-E5C8A191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C8EB0-A9C9-4BA1-8666-86523AFF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r>
              <a:rPr lang="ko-KR" altLang="en-US" dirty="0"/>
              <a:t>가 가지는 속성</a:t>
            </a:r>
            <a:endParaRPr lang="en-US" altLang="ko-KR" dirty="0"/>
          </a:p>
          <a:p>
            <a:pPr lvl="1"/>
            <a:r>
              <a:rPr lang="ko-KR" altLang="en-US" dirty="0"/>
              <a:t>공</a:t>
            </a:r>
            <a:endParaRPr lang="en-US" altLang="ko-KR" dirty="0"/>
          </a:p>
          <a:p>
            <a:pPr lvl="1"/>
            <a:r>
              <a:rPr lang="ko-KR" altLang="en-US" dirty="0"/>
              <a:t>벽돌들</a:t>
            </a:r>
            <a:endParaRPr lang="en-US" altLang="ko-KR" dirty="0"/>
          </a:p>
          <a:p>
            <a:pPr lvl="1"/>
            <a:r>
              <a:rPr lang="ko-KR" altLang="en-US" dirty="0"/>
              <a:t>막대</a:t>
            </a:r>
            <a:endParaRPr lang="en-US" altLang="ko-KR" dirty="0"/>
          </a:p>
          <a:p>
            <a:pPr lvl="1"/>
            <a:r>
              <a:rPr lang="ko-KR" altLang="en-US" dirty="0"/>
              <a:t>공</a:t>
            </a:r>
            <a:r>
              <a:rPr lang="en-US" altLang="ko-KR" dirty="0"/>
              <a:t>, </a:t>
            </a:r>
            <a:r>
              <a:rPr lang="ko-KR" altLang="en-US" dirty="0"/>
              <a:t>벽돌</a:t>
            </a:r>
            <a:r>
              <a:rPr lang="en-US" altLang="ko-KR" dirty="0"/>
              <a:t>, </a:t>
            </a:r>
            <a:r>
              <a:rPr lang="ko-KR" altLang="en-US" dirty="0"/>
              <a:t>막대를 그릴 도화지</a:t>
            </a:r>
            <a:endParaRPr lang="en-US" altLang="ko-KR" dirty="0"/>
          </a:p>
          <a:p>
            <a:r>
              <a:rPr lang="en-US" altLang="ko-KR" dirty="0"/>
              <a:t>Controller</a:t>
            </a:r>
            <a:r>
              <a:rPr lang="ko-KR" altLang="en-US" dirty="0"/>
              <a:t>가 가지는 메소드</a:t>
            </a:r>
            <a:endParaRPr lang="en-US" altLang="ko-KR" dirty="0"/>
          </a:p>
          <a:p>
            <a:pPr lvl="1"/>
            <a:r>
              <a:rPr lang="ko-KR" altLang="en-US" dirty="0"/>
              <a:t>공과 벽이 충돌하는지 확인 </a:t>
            </a:r>
            <a:r>
              <a:rPr lang="en-US" altLang="ko-KR" dirty="0"/>
              <a:t>: </a:t>
            </a:r>
            <a:r>
              <a:rPr lang="en-US" altLang="ko-KR" dirty="0" err="1"/>
              <a:t>conflict_ball_wall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공과 벽돌이 충돌하는지 확인 </a:t>
            </a:r>
            <a:r>
              <a:rPr lang="en-US" altLang="ko-KR" dirty="0"/>
              <a:t>: </a:t>
            </a:r>
            <a:r>
              <a:rPr lang="en-US" altLang="ko-KR" dirty="0" err="1"/>
              <a:t>conflict_ball_brick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공과 막대가 충돌하는지 확인 </a:t>
            </a:r>
            <a:r>
              <a:rPr lang="en-US" altLang="ko-KR" dirty="0"/>
              <a:t>: </a:t>
            </a:r>
            <a:r>
              <a:rPr lang="en-US" altLang="ko-KR" dirty="0" err="1"/>
              <a:t>conflict_ball_bar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막대와 벽이 충돌하는지 확인 </a:t>
            </a:r>
            <a:r>
              <a:rPr lang="en-US" altLang="ko-KR" dirty="0"/>
              <a:t>: </a:t>
            </a:r>
            <a:r>
              <a:rPr lang="en-US" altLang="ko-KR" dirty="0" err="1"/>
              <a:t>conflict_bar_wall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공</a:t>
            </a:r>
            <a:r>
              <a:rPr lang="en-US" altLang="ko-KR" dirty="0"/>
              <a:t>, </a:t>
            </a:r>
            <a:r>
              <a:rPr lang="ko-KR" altLang="en-US" dirty="0"/>
              <a:t>벽돌</a:t>
            </a:r>
            <a:r>
              <a:rPr lang="en-US" altLang="ko-KR" dirty="0"/>
              <a:t>, </a:t>
            </a:r>
            <a:r>
              <a:rPr lang="ko-KR" altLang="en-US" dirty="0"/>
              <a:t>막대를 그림 </a:t>
            </a:r>
            <a:r>
              <a:rPr lang="en-US" altLang="ko-KR" dirty="0"/>
              <a:t>: </a:t>
            </a:r>
            <a:r>
              <a:rPr lang="en-US" altLang="ko-KR" dirty="0" err="1"/>
              <a:t>draw_all</a:t>
            </a:r>
            <a:r>
              <a:rPr lang="en-US" altLang="ko-KR" dirty="0"/>
              <a:t>()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830B8F-ABE6-4384-A633-29DD0EB67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368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F587B-A09C-48B6-8AEE-4DC596B7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7982E6-BA68-4317-A580-1E02A75D5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07E05C-92EE-4425-85B6-D0266E2F8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633537"/>
            <a:ext cx="63246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7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</a:t>
            </a:r>
            <a:r>
              <a:rPr lang="en-US" altLang="ko-KR" dirty="0"/>
              <a:t>] </a:t>
            </a:r>
            <a:r>
              <a:rPr lang="ko-KR" altLang="en-US" dirty="0"/>
              <a:t>벽돌 깨기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050330" y="1653679"/>
            <a:ext cx="5043340" cy="4062952"/>
            <a:chOff x="2036190" y="2139884"/>
            <a:chExt cx="5043340" cy="406295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036190" y="2139884"/>
              <a:ext cx="5043340" cy="4062952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3412504" y="5806911"/>
              <a:ext cx="2290713" cy="2356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5518254" y="4415981"/>
              <a:ext cx="369926" cy="36992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23000">
                  <a:schemeClr val="accent1">
                    <a:lumMod val="0"/>
                    <a:lumOff val="10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2165490" y="2194219"/>
              <a:ext cx="4784741" cy="1579410"/>
              <a:chOff x="1983704" y="1779440"/>
              <a:chExt cx="4784741" cy="1579410"/>
            </a:xfrm>
          </p:grpSpPr>
          <p:sp>
            <p:nvSpPr>
              <p:cNvPr id="8" name="직사각형 7"/>
              <p:cNvSpPr/>
              <p:nvPr/>
            </p:nvSpPr>
            <p:spPr bwMode="auto">
              <a:xfrm>
                <a:off x="1983705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 bwMode="auto">
              <a:xfrm>
                <a:off x="2794410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3605115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4415820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5226525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6037230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1983704" y="2189431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 bwMode="auto">
              <a:xfrm>
                <a:off x="2794410" y="2189431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3605115" y="2187037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4415820" y="2187037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>
                <a:off x="5226525" y="2187037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6037230" y="2187037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 bwMode="auto">
              <a:xfrm>
                <a:off x="5226524" y="2593755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3605115" y="2593755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2794410" y="2593755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2794409" y="2998406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521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583096" y="2491409"/>
            <a:ext cx="1603513" cy="119269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UI Class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273287" y="2491409"/>
            <a:ext cx="1603513" cy="119269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Controller Class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451531" y="1497496"/>
            <a:ext cx="1603513" cy="119269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Brick Class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451531" y="3047999"/>
            <a:ext cx="1603513" cy="119269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Ball Class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451531" y="4640362"/>
            <a:ext cx="1603513" cy="119269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Bar Class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cxnSp>
        <p:nvCxnSpPr>
          <p:cNvPr id="11" name="직선 연결선 10"/>
          <p:cNvCxnSpPr>
            <a:stCxn id="5" idx="3"/>
            <a:endCxn id="6" idx="1"/>
          </p:cNvCxnSpPr>
          <p:nvPr/>
        </p:nvCxnSpPr>
        <p:spPr bwMode="auto">
          <a:xfrm>
            <a:off x="2186609" y="3087757"/>
            <a:ext cx="10866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6" idx="3"/>
            <a:endCxn id="7" idx="1"/>
          </p:cNvCxnSpPr>
          <p:nvPr/>
        </p:nvCxnSpPr>
        <p:spPr bwMode="auto">
          <a:xfrm flipV="1">
            <a:off x="4876800" y="2093844"/>
            <a:ext cx="1574731" cy="9939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6" idx="3"/>
            <a:endCxn id="8" idx="1"/>
          </p:cNvCxnSpPr>
          <p:nvPr/>
        </p:nvCxnSpPr>
        <p:spPr bwMode="auto">
          <a:xfrm>
            <a:off x="4876800" y="3087757"/>
            <a:ext cx="1574731" cy="5565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stCxn id="6" idx="3"/>
            <a:endCxn id="9" idx="1"/>
          </p:cNvCxnSpPr>
          <p:nvPr/>
        </p:nvCxnSpPr>
        <p:spPr bwMode="auto">
          <a:xfrm>
            <a:off x="4876800" y="3087757"/>
            <a:ext cx="1574731" cy="21489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A91299-D444-438E-BEA6-1ACDC55D340F}"/>
              </a:ext>
            </a:extLst>
          </p:cNvPr>
          <p:cNvSpPr txBox="1"/>
          <p:nvPr/>
        </p:nvSpPr>
        <p:spPr>
          <a:xfrm>
            <a:off x="352425" y="6101412"/>
            <a:ext cx="3651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UI Class </a:t>
            </a:r>
            <a:r>
              <a:rPr lang="ko-KR" altLang="en-US" dirty="0"/>
              <a:t>는 </a:t>
            </a:r>
            <a:r>
              <a:rPr lang="en-US" altLang="ko-KR" dirty="0" err="1"/>
              <a:t>tkinter</a:t>
            </a:r>
            <a:r>
              <a:rPr lang="ko-KR" altLang="en-US" dirty="0"/>
              <a:t>를 </a:t>
            </a:r>
            <a:r>
              <a:rPr lang="en-US" altLang="ko-KR" dirty="0"/>
              <a:t>import</a:t>
            </a:r>
            <a:r>
              <a:rPr lang="ko-KR" altLang="en-US" dirty="0"/>
              <a:t>하여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27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15072-871C-4B75-A104-9C547A15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A0407-E520-4005-8DD6-34F03FBE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벽돌이 가지는 속성</a:t>
            </a:r>
            <a:endParaRPr lang="en-US" altLang="ko-KR" dirty="0"/>
          </a:p>
          <a:p>
            <a:pPr lvl="1"/>
            <a:r>
              <a:rPr lang="ko-KR" altLang="en-US" dirty="0"/>
              <a:t>자신이 그려질 도화지 </a:t>
            </a:r>
            <a:r>
              <a:rPr lang="en-US" altLang="ko-KR" dirty="0"/>
              <a:t>: canvas</a:t>
            </a:r>
          </a:p>
          <a:p>
            <a:pPr lvl="1"/>
            <a:r>
              <a:rPr lang="ko-KR" altLang="en-US" dirty="0"/>
              <a:t>도화지에서 자신의 위치 </a:t>
            </a:r>
            <a:r>
              <a:rPr lang="en-US" altLang="ko-KR" dirty="0"/>
              <a:t>: </a:t>
            </a:r>
            <a:r>
              <a:rPr lang="en-US" altLang="ko-KR" dirty="0" err="1"/>
              <a:t>posX</a:t>
            </a:r>
            <a:r>
              <a:rPr lang="en-US" altLang="ko-KR" dirty="0"/>
              <a:t>, </a:t>
            </a:r>
            <a:r>
              <a:rPr lang="en-US" altLang="ko-KR" dirty="0" err="1"/>
              <a:t>posY</a:t>
            </a:r>
            <a:endParaRPr lang="en-US" altLang="ko-KR" dirty="0"/>
          </a:p>
          <a:p>
            <a:pPr lvl="1"/>
            <a:r>
              <a:rPr lang="ko-KR" altLang="en-US" dirty="0"/>
              <a:t>자신의 크기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sizeX1, sizeY1, sizeX2, sizeY2</a:t>
            </a:r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 : id</a:t>
            </a:r>
          </a:p>
          <a:p>
            <a:r>
              <a:rPr lang="ko-KR" altLang="en-US" dirty="0"/>
              <a:t>벽돌이 가지는 메소드</a:t>
            </a:r>
            <a:endParaRPr lang="en-US" altLang="ko-KR" dirty="0"/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</a:t>
            </a:r>
            <a:r>
              <a:rPr lang="ko-KR" altLang="en-US" dirty="0"/>
              <a:t>를 반환 </a:t>
            </a:r>
            <a:r>
              <a:rPr lang="en-US" altLang="ko-KR" dirty="0"/>
              <a:t>: </a:t>
            </a:r>
            <a:r>
              <a:rPr lang="en-US" altLang="ko-KR" dirty="0" err="1"/>
              <a:t>get_id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087F76-6614-4761-A089-E34856F05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438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Brick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785CA2-B249-4DF3-8EB2-FC845B85A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443037"/>
            <a:ext cx="51339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3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1FB6-A571-4C94-804F-1A5FE5B6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9151-9C66-4993-B3F1-9F3454E1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볼이 가지는 속성</a:t>
            </a:r>
            <a:endParaRPr lang="en-US" altLang="ko-KR" dirty="0"/>
          </a:p>
          <a:p>
            <a:pPr lvl="1"/>
            <a:r>
              <a:rPr lang="ko-KR" altLang="en-US" dirty="0"/>
              <a:t> 자신이 그려질 도화지 </a:t>
            </a:r>
            <a:r>
              <a:rPr lang="en-US" altLang="ko-KR" dirty="0"/>
              <a:t>: canvas</a:t>
            </a:r>
          </a:p>
          <a:p>
            <a:pPr lvl="1"/>
            <a:r>
              <a:rPr lang="ko-KR" altLang="en-US" dirty="0"/>
              <a:t>도화지에서 자신의 시작 할 위치 </a:t>
            </a:r>
            <a:r>
              <a:rPr lang="en-US" altLang="ko-KR" dirty="0"/>
              <a:t>: </a:t>
            </a:r>
            <a:r>
              <a:rPr lang="en-US" altLang="ko-KR" dirty="0" err="1"/>
              <a:t>starting_posX</a:t>
            </a:r>
            <a:r>
              <a:rPr lang="en-US" altLang="ko-KR" dirty="0"/>
              <a:t>, </a:t>
            </a:r>
            <a:r>
              <a:rPr lang="en-US" altLang="ko-KR" dirty="0" err="1"/>
              <a:t>starting_posY</a:t>
            </a:r>
            <a:endParaRPr lang="en-US" altLang="ko-KR" dirty="0"/>
          </a:p>
          <a:p>
            <a:pPr lvl="1"/>
            <a:r>
              <a:rPr lang="ko-KR" altLang="en-US" dirty="0"/>
              <a:t>게임 시작 시 자신이 갈 수 있는 방향 </a:t>
            </a:r>
            <a:r>
              <a:rPr lang="en-US" altLang="ko-KR" dirty="0"/>
              <a:t>: </a:t>
            </a:r>
            <a:r>
              <a:rPr lang="en-US" altLang="ko-KR" dirty="0" err="1"/>
              <a:t>starting_direction</a:t>
            </a:r>
            <a:endParaRPr lang="en-US" altLang="ko-KR" dirty="0"/>
          </a:p>
          <a:p>
            <a:pPr lvl="1"/>
            <a:r>
              <a:rPr lang="ko-KR" altLang="en-US" dirty="0"/>
              <a:t>자신의 크기 </a:t>
            </a:r>
            <a:r>
              <a:rPr lang="en-US" altLang="ko-KR" dirty="0"/>
              <a:t>: sizeX1, sizeY1, sizeX2, sizeY2</a:t>
            </a:r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 : id</a:t>
            </a:r>
          </a:p>
          <a:p>
            <a:r>
              <a:rPr lang="ko-KR" altLang="en-US" dirty="0"/>
              <a:t>볼이</a:t>
            </a:r>
            <a:r>
              <a:rPr lang="en-US" altLang="ko-KR" dirty="0"/>
              <a:t> </a:t>
            </a:r>
            <a:r>
              <a:rPr lang="ko-KR" altLang="en-US" dirty="0"/>
              <a:t>가지는 메소드</a:t>
            </a:r>
            <a:endParaRPr lang="en-US" altLang="ko-KR" dirty="0"/>
          </a:p>
          <a:p>
            <a:pPr lvl="1"/>
            <a:r>
              <a:rPr lang="ko-KR" altLang="en-US" dirty="0"/>
              <a:t>도화지에서 볼을 다음 위치로 이동 </a:t>
            </a:r>
            <a:r>
              <a:rPr lang="en-US" altLang="ko-KR" dirty="0"/>
              <a:t>: draw()</a:t>
            </a:r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</a:t>
            </a:r>
            <a:r>
              <a:rPr lang="ko-KR" altLang="en-US" dirty="0"/>
              <a:t>를 반환 </a:t>
            </a:r>
            <a:r>
              <a:rPr lang="en-US" altLang="ko-KR" dirty="0"/>
              <a:t>: </a:t>
            </a:r>
            <a:r>
              <a:rPr lang="en-US" altLang="ko-KR" dirty="0" err="1"/>
              <a:t>get_id</a:t>
            </a:r>
            <a:r>
              <a:rPr lang="en-US" altLang="ko-KR" dirty="0"/>
              <a:t>()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DCE-7262-44A6-84E7-D83A233C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798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Ball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038A23-C2CE-4172-A077-C17AE717C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1162050"/>
            <a:ext cx="34956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7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07C56-2000-4FE6-9A91-73E1B6E5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F9160-C2E7-41EA-A1EB-5B015F5D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막대가 가지는 속성</a:t>
            </a:r>
            <a:endParaRPr lang="en-US" altLang="ko-KR" dirty="0"/>
          </a:p>
          <a:p>
            <a:pPr lvl="1"/>
            <a:r>
              <a:rPr lang="ko-KR" altLang="en-US" dirty="0"/>
              <a:t>자신이 그려질 도화지 </a:t>
            </a:r>
            <a:r>
              <a:rPr lang="en-US" altLang="ko-KR" dirty="0"/>
              <a:t>: canvas</a:t>
            </a:r>
          </a:p>
          <a:p>
            <a:pPr lvl="1"/>
            <a:r>
              <a:rPr lang="ko-KR" altLang="en-US" dirty="0"/>
              <a:t>도화지에서 자신의 시작 할 위치 </a:t>
            </a:r>
            <a:r>
              <a:rPr lang="en-US" altLang="ko-KR" dirty="0"/>
              <a:t>: </a:t>
            </a:r>
            <a:r>
              <a:rPr lang="en-US" altLang="ko-KR" dirty="0" err="1"/>
              <a:t>starting_posX</a:t>
            </a:r>
            <a:r>
              <a:rPr lang="en-US" altLang="ko-KR" dirty="0"/>
              <a:t>, </a:t>
            </a:r>
            <a:r>
              <a:rPr lang="en-US" altLang="ko-KR" dirty="0" err="1"/>
              <a:t>starting_posY</a:t>
            </a:r>
            <a:endParaRPr lang="en-US" altLang="ko-KR" dirty="0"/>
          </a:p>
          <a:p>
            <a:pPr lvl="1"/>
            <a:r>
              <a:rPr lang="ko-KR" altLang="en-US" dirty="0"/>
              <a:t>자신의 크기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sizeX1, sizeY1, sizeX2, sizeY2</a:t>
            </a:r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 : id</a:t>
            </a:r>
          </a:p>
          <a:p>
            <a:r>
              <a:rPr lang="ko-KR" altLang="en-US" dirty="0"/>
              <a:t>막대가 가지는 메소드</a:t>
            </a:r>
            <a:endParaRPr lang="en-US" altLang="ko-KR" dirty="0"/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</a:t>
            </a:r>
            <a:r>
              <a:rPr lang="ko-KR" altLang="en-US" dirty="0"/>
              <a:t>를 반환 </a:t>
            </a:r>
            <a:r>
              <a:rPr lang="en-US" altLang="ko-KR" dirty="0"/>
              <a:t>: </a:t>
            </a:r>
            <a:r>
              <a:rPr lang="en-US" altLang="ko-KR" dirty="0" err="1"/>
              <a:t>get_id</a:t>
            </a:r>
            <a:r>
              <a:rPr lang="en-US" altLang="ko-KR" dirty="0"/>
              <a:t>()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26469-D734-4539-9CFD-5C573D8A0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78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Bar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030064-56BF-47AC-9137-95EB6D1D0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1457325"/>
            <a:ext cx="34004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34545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</TotalTime>
  <Words>353</Words>
  <Application>Microsoft Office PowerPoint</Application>
  <PresentationFormat>화면 슬라이드 쇼(4:3)</PresentationFormat>
  <Paragraphs>61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2011 Template 2</vt:lpstr>
      <vt:lpstr> 객체 지향 (Object Oriented) Example</vt:lpstr>
      <vt:lpstr>[예제] 벽돌 깨기</vt:lpstr>
      <vt:lpstr>PowerPoint 프레젠테이션</vt:lpstr>
      <vt:lpstr>Brick</vt:lpstr>
      <vt:lpstr>Brick</vt:lpstr>
      <vt:lpstr>Ball</vt:lpstr>
      <vt:lpstr>Ball</vt:lpstr>
      <vt:lpstr>Bar</vt:lpstr>
      <vt:lpstr>Bar</vt:lpstr>
      <vt:lpstr>Controller</vt:lpstr>
      <vt:lpstr>Controller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한성필</cp:lastModifiedBy>
  <cp:revision>132</cp:revision>
  <cp:lastPrinted>2001-07-23T08:42:52Z</cp:lastPrinted>
  <dcterms:created xsi:type="dcterms:W3CDTF">2011-01-13T02:38:11Z</dcterms:created>
  <dcterms:modified xsi:type="dcterms:W3CDTF">2018-05-11T06:52:19Z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