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433" r:id="rId3"/>
    <p:sldId id="775" r:id="rId4"/>
    <p:sldId id="776" r:id="rId5"/>
    <p:sldId id="766" r:id="rId6"/>
    <p:sldId id="768" r:id="rId7"/>
    <p:sldId id="767" r:id="rId8"/>
    <p:sldId id="769" r:id="rId9"/>
    <p:sldId id="770" r:id="rId10"/>
    <p:sldId id="772" r:id="rId11"/>
    <p:sldId id="773" r:id="rId12"/>
    <p:sldId id="771" r:id="rId13"/>
    <p:sldId id="774" r:id="rId14"/>
    <p:sldId id="777" r:id="rId15"/>
    <p:sldId id="778" r:id="rId16"/>
    <p:sldId id="779" r:id="rId17"/>
    <p:sldId id="424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3"/>
    <a:srgbClr val="FFD9D5"/>
    <a:srgbClr val="FF6D6D"/>
    <a:srgbClr val="FD95EE"/>
    <a:srgbClr val="FF8679"/>
    <a:srgbClr val="FF5353"/>
    <a:srgbClr val="FF0505"/>
    <a:srgbClr val="FF9F8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0" autoAdjust="0"/>
    <p:restoredTop sz="95214" autoAdjust="0"/>
  </p:normalViewPr>
  <p:slideViewPr>
    <p:cSldViewPr snapToGrid="0">
      <p:cViewPr varScale="1">
        <p:scale>
          <a:sx n="93" d="100"/>
          <a:sy n="93" d="100"/>
        </p:scale>
        <p:origin x="437" y="67"/>
      </p:cViewPr>
      <p:guideLst>
        <p:guide/>
        <p:guide pos="1532"/>
        <p:guide pos="3120"/>
        <p:guide pos="4708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3794125" y="65246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z="975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128464" y="6453336"/>
            <a:ext cx="9649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DC4-8CD2-46D7-AA02-8CCC7EEA81E9}" type="datetime1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150-E53B-44FC-A1DE-FDFD347B0D03}" type="datetime1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3.sv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93" y="1709226"/>
            <a:ext cx="3507585" cy="470920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셔틀버스 탑승 시스템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0490" y="3108666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비고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69005" y="3429142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sz="17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Ver</a:t>
            </a:r>
            <a:r>
              <a:rPr lang="en-US" altLang="ko-KR" sz="1733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1.0</a:t>
            </a:r>
            <a:endParaRPr lang="ko-KR" altLang="en-US" sz="1733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90" y="2112636"/>
            <a:ext cx="4836537" cy="776004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467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en-US" altLang="ko-KR" sz="3467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369005" y="3038957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319935" y="1475027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</a:t>
            </a:r>
            <a:r>
              <a:rPr lang="ko-KR" altLang="en-US" dirty="0"/>
              <a:t>화면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844356"/>
            <a:ext cx="4541726" cy="327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0" y="1843206"/>
            <a:ext cx="4543200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319935" y="1475027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</a:t>
            </a:r>
            <a:r>
              <a:rPr lang="ko-KR" altLang="en-US" dirty="0"/>
              <a:t>화면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968751"/>
            <a:ext cx="2004773" cy="35405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53" y="1968750"/>
            <a:ext cx="2000499" cy="3540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97" y="1968749"/>
            <a:ext cx="2041717" cy="35405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59" y="1968748"/>
            <a:ext cx="2025321" cy="35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4294703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03" y="1904633"/>
            <a:ext cx="5329582" cy="3865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smtClean="0"/>
              <a:t>선정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7" y="1904633"/>
            <a:ext cx="4059860" cy="38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290354"/>
            <a:ext cx="7973568" cy="3804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752" y="2013355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1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82752" y="2013355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노선 관리</a:t>
            </a:r>
            <a:endParaRPr lang="ko-KR" altLang="en-US" sz="12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289600"/>
            <a:ext cx="7974000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82752" y="2013355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탑승 로그</a:t>
            </a:r>
            <a:endParaRPr lang="ko-KR" altLang="en-US" sz="12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290354"/>
            <a:ext cx="7974000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4" y="2087303"/>
            <a:ext cx="2020330" cy="3591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94" y="2084173"/>
            <a:ext cx="2016006" cy="35840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42" y="2084173"/>
            <a:ext cx="2016006" cy="3584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90" y="2093565"/>
            <a:ext cx="2016807" cy="35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9437" y="3136613"/>
            <a:ext cx="313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End of Document</a:t>
            </a:r>
            <a:endParaRPr lang="ko-KR" altLang="en-US" sz="32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621536" y="-69115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756339360" descr="~XBD6E"/>
          <p:cNvSpPr>
            <a:spLocks noChangeArrowheads="1"/>
          </p:cNvSpPr>
          <p:nvPr/>
        </p:nvSpPr>
        <p:spPr bwMode="auto">
          <a:xfrm>
            <a:off x="1867281" y="2031008"/>
            <a:ext cx="5514975" cy="3238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60" y="2513354"/>
            <a:ext cx="6583680" cy="327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프로젝트 목적</a:t>
            </a:r>
            <a:endParaRPr lang="en-US" altLang="ko-KR" sz="2000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전체 프로세스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설계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시연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1. </a:t>
            </a:r>
            <a:r>
              <a:rPr lang="ko-KR" altLang="en-US" sz="2800" b="1" u="sng" dirty="0" smtClean="0"/>
              <a:t>프로젝트 목적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16027" y="1390171"/>
            <a:ext cx="5542026" cy="4248151"/>
            <a:chOff x="224790" y="2048539"/>
            <a:chExt cx="5524500" cy="4248151"/>
          </a:xfrm>
        </p:grpSpPr>
        <p:pic>
          <p:nvPicPr>
            <p:cNvPr id="2050" name="Picture 2" descr="1470] 셔틀버스 &quot;승객이 만원입니다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" y="2048539"/>
              <a:ext cx="5524500" cy="424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791277464" descr="cif000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758053" y="1855336"/>
            <a:ext cx="372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rgbClr val="FF0000"/>
                </a:solidFill>
              </a:rPr>
              <a:t>부정 승차</a:t>
            </a:r>
            <a:r>
              <a:rPr lang="ko-KR" altLang="en-US" sz="2400" dirty="0" smtClean="0"/>
              <a:t>로 인해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탑승 하지 못하는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상황 </a:t>
            </a:r>
            <a:r>
              <a:rPr lang="ko-KR" altLang="en-US" sz="2400" dirty="0" smtClean="0">
                <a:solidFill>
                  <a:srgbClr val="FF0000"/>
                </a:solidFill>
              </a:rPr>
              <a:t>방지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1. </a:t>
            </a:r>
            <a:r>
              <a:rPr lang="ko-KR" altLang="en-US" sz="2800" b="1" u="sng" dirty="0" smtClean="0"/>
              <a:t>프로젝트 목적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79973" y="1855336"/>
            <a:ext cx="372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rgbClr val="FF0000"/>
                </a:solidFill>
              </a:rPr>
              <a:t>코로나</a:t>
            </a:r>
            <a:r>
              <a:rPr lang="en-US" altLang="ko-KR" sz="2400" dirty="0" smtClean="0">
                <a:solidFill>
                  <a:srgbClr val="FF0000"/>
                </a:solidFill>
              </a:rPr>
              <a:t>19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대비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문진 실시 및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동선 </a:t>
            </a:r>
            <a:r>
              <a:rPr lang="ko-KR" altLang="en-US" sz="2400" dirty="0" smtClean="0">
                <a:solidFill>
                  <a:srgbClr val="FF0000"/>
                </a:solidFill>
              </a:rPr>
              <a:t>추적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1" y="1390171"/>
            <a:ext cx="5578961" cy="391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2612DF-98BB-411B-A350-F69ABD05BDEB}"/>
              </a:ext>
            </a:extLst>
          </p:cNvPr>
          <p:cNvSpPr/>
          <p:nvPr/>
        </p:nvSpPr>
        <p:spPr>
          <a:xfrm>
            <a:off x="2202822" y="2443622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A5AEE6-B7DD-4F74-A37E-A4EDDD2E9F81}"/>
              </a:ext>
            </a:extLst>
          </p:cNvPr>
          <p:cNvSpPr/>
          <p:nvPr/>
        </p:nvSpPr>
        <p:spPr>
          <a:xfrm>
            <a:off x="3629547" y="3281989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C80452-1AFE-4D5D-98ED-337EB20A7B3F}"/>
              </a:ext>
            </a:extLst>
          </p:cNvPr>
          <p:cNvSpPr/>
          <p:nvPr/>
        </p:nvSpPr>
        <p:spPr>
          <a:xfrm>
            <a:off x="5178646" y="4137380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351DD8A-D0BD-4A6B-B66F-0AC2189EB7C3}"/>
              </a:ext>
            </a:extLst>
          </p:cNvPr>
          <p:cNvSpPr/>
          <p:nvPr/>
        </p:nvSpPr>
        <p:spPr>
          <a:xfrm>
            <a:off x="6693341" y="4984261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B2B8D0A-9373-48FC-AB02-0020A3D3638E}"/>
              </a:ext>
            </a:extLst>
          </p:cNvPr>
          <p:cNvCxnSpPr>
            <a:stCxn id="3" idx="3"/>
            <a:endCxn id="17" idx="0"/>
          </p:cNvCxnSpPr>
          <p:nvPr/>
        </p:nvCxnSpPr>
        <p:spPr>
          <a:xfrm>
            <a:off x="3279267" y="2698266"/>
            <a:ext cx="888503" cy="583723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21F1EB8-2E44-4C2B-97E0-90D49AC297FD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4705992" y="3536633"/>
            <a:ext cx="1010877" cy="600747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D82B105-0C36-4A42-BAF9-E695E9A90126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6255091" y="4392024"/>
            <a:ext cx="976473" cy="592237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F10AD6-52C0-4E47-8E37-B3D63DBEE4EF}"/>
              </a:ext>
            </a:extLst>
          </p:cNvPr>
          <p:cNvCxnSpPr>
            <a:stCxn id="19" idx="1"/>
            <a:endCxn id="18" idx="2"/>
          </p:cNvCxnSpPr>
          <p:nvPr/>
        </p:nvCxnSpPr>
        <p:spPr>
          <a:xfrm rot="10800000">
            <a:off x="5716869" y="4646667"/>
            <a:ext cx="976472" cy="592238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3B40323-32D7-4C1E-9A08-71E04A951E40}"/>
              </a:ext>
            </a:extLst>
          </p:cNvPr>
          <p:cNvCxnSpPr>
            <a:stCxn id="18" idx="1"/>
            <a:endCxn id="17" idx="2"/>
          </p:cNvCxnSpPr>
          <p:nvPr/>
        </p:nvCxnSpPr>
        <p:spPr>
          <a:xfrm rot="10800000">
            <a:off x="4167770" y="3791276"/>
            <a:ext cx="1010876" cy="600748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F5E10F5-9FB7-4194-B8DD-47146883E0D9}"/>
              </a:ext>
            </a:extLst>
          </p:cNvPr>
          <p:cNvCxnSpPr>
            <a:stCxn id="17" idx="1"/>
            <a:endCxn id="3" idx="2"/>
          </p:cNvCxnSpPr>
          <p:nvPr/>
        </p:nvCxnSpPr>
        <p:spPr>
          <a:xfrm rot="10800000">
            <a:off x="2741045" y="2952909"/>
            <a:ext cx="888502" cy="583724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909C399-4D5E-41E6-A4AD-36F46663E0DC}"/>
              </a:ext>
            </a:extLst>
          </p:cNvPr>
          <p:cNvSpPr/>
          <p:nvPr/>
        </p:nvSpPr>
        <p:spPr>
          <a:xfrm>
            <a:off x="810457" y="1605255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B2CE736-87B7-42B5-915F-F0564AE45D01}"/>
              </a:ext>
            </a:extLst>
          </p:cNvPr>
          <p:cNvCxnSpPr>
            <a:cxnSpLocks/>
            <a:stCxn id="3" idx="1"/>
            <a:endCxn id="54" idx="2"/>
          </p:cNvCxnSpPr>
          <p:nvPr/>
        </p:nvCxnSpPr>
        <p:spPr>
          <a:xfrm rot="10800000">
            <a:off x="1348680" y="2114542"/>
            <a:ext cx="854142" cy="583724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E2CBE17-57A6-4AA6-9DC9-2F122C3A59FE}"/>
              </a:ext>
            </a:extLst>
          </p:cNvPr>
          <p:cNvCxnSpPr>
            <a:stCxn id="54" idx="3"/>
            <a:endCxn id="3" idx="0"/>
          </p:cNvCxnSpPr>
          <p:nvPr/>
        </p:nvCxnSpPr>
        <p:spPr>
          <a:xfrm>
            <a:off x="1886902" y="1859899"/>
            <a:ext cx="854143" cy="583723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E8280B6-C303-46DA-BC39-6A159B0BEA30}"/>
              </a:ext>
            </a:extLst>
          </p:cNvPr>
          <p:cNvSpPr/>
          <p:nvPr/>
        </p:nvSpPr>
        <p:spPr>
          <a:xfrm>
            <a:off x="7885306" y="5831143"/>
            <a:ext cx="1715894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</a:t>
            </a:r>
            <a:r>
              <a:rPr lang="en-US" altLang="ko-KR" dirty="0"/>
              <a:t>/</a:t>
            </a:r>
            <a:r>
              <a:rPr lang="ko-KR" altLang="en-US" dirty="0"/>
              <a:t>유지보수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6D7E54-D796-4C84-8FCC-5BF18C1EEC8E}"/>
              </a:ext>
            </a:extLst>
          </p:cNvPr>
          <p:cNvCxnSpPr>
            <a:cxnSpLocks/>
            <a:stCxn id="19" idx="3"/>
            <a:endCxn id="61" idx="0"/>
          </p:cNvCxnSpPr>
          <p:nvPr/>
        </p:nvCxnSpPr>
        <p:spPr>
          <a:xfrm>
            <a:off x="7769786" y="5238905"/>
            <a:ext cx="973467" cy="592238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CEAECA9-9C1B-40D7-B3D9-A5836BF2AF09}"/>
              </a:ext>
            </a:extLst>
          </p:cNvPr>
          <p:cNvCxnSpPr>
            <a:cxnSpLocks/>
            <a:stCxn id="61" idx="1"/>
            <a:endCxn id="19" idx="2"/>
          </p:cNvCxnSpPr>
          <p:nvPr/>
        </p:nvCxnSpPr>
        <p:spPr>
          <a:xfrm rot="10800000">
            <a:off x="7231564" y="5493549"/>
            <a:ext cx="653742" cy="592239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2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7680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95645" y="3890682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현업 인터뷰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현행 상황 분석</a:t>
            </a:r>
            <a:endParaRPr lang="en-US" altLang="ko-KR" dirty="0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844079" y="2600788"/>
            <a:ext cx="1307906" cy="1127506"/>
          </a:xfrm>
          <a:prstGeom prst="hexagon">
            <a:avLst/>
          </a:prstGeom>
          <a:noFill/>
          <a:ln w="9525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1022901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3067326" y="2600788"/>
            <a:ext cx="1307906" cy="1127506"/>
          </a:xfrm>
          <a:prstGeom prst="hexagon">
            <a:avLst/>
          </a:prstGeom>
          <a:noFill/>
          <a:ln w="95250">
            <a:solidFill>
              <a:srgbClr val="FF8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290573" y="2600788"/>
            <a:ext cx="1307906" cy="1127506"/>
          </a:xfrm>
          <a:prstGeom prst="hexagon">
            <a:avLst/>
          </a:prstGeom>
          <a:noFill/>
          <a:ln w="95250">
            <a:solidFill>
              <a:srgbClr val="FF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513820" y="2600788"/>
            <a:ext cx="1307906" cy="1127506"/>
          </a:xfrm>
          <a:prstGeom prst="hexagon">
            <a:avLst/>
          </a:prstGeom>
          <a:noFill/>
          <a:ln w="95250">
            <a:solidFill>
              <a:srgbClr val="FF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3246149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설계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469397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692645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718891" y="3890682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726247" y="3890682"/>
            <a:ext cx="243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웹페이지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어플리케이션 구현</a:t>
            </a:r>
            <a:endParaRPr lang="en-US" altLang="ko-K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81926" y="3890681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단위테스트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통합테스트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수행내역</a:t>
            </a:r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3. </a:t>
            </a:r>
            <a:r>
              <a:rPr lang="ko-KR" altLang="en-US" sz="2800" b="1" u="sng" dirty="0"/>
              <a:t>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43215" y="1461248"/>
            <a:ext cx="3101785" cy="268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6560999" y="1461246"/>
            <a:ext cx="3101785" cy="26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43216" y="1730185"/>
            <a:ext cx="3101784" cy="4078941"/>
          </a:xfrm>
          <a:prstGeom prst="roundRect">
            <a:avLst>
              <a:gd name="adj" fmla="val 1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6560999" y="1730186"/>
            <a:ext cx="3101784" cy="4078941"/>
          </a:xfrm>
          <a:prstGeom prst="roundRect">
            <a:avLst>
              <a:gd name="adj" fmla="val 1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439271" y="2017059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탑승 검사를 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6786282" y="2017059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비콘</a:t>
            </a:r>
            <a:r>
              <a:rPr lang="ko-KR" altLang="en-US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439266" y="306030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439267" y="4912656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6786281" y="4912655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탑승 앱에 셔틀버스 </a:t>
            </a:r>
            <a:r>
              <a:rPr lang="ko-KR" altLang="en-US" dirty="0">
                <a:solidFill>
                  <a:srgbClr val="FF0000"/>
                </a:solidFill>
              </a:rPr>
              <a:t>노선정보</a:t>
            </a:r>
            <a:r>
              <a:rPr lang="ko-KR" altLang="en-US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6771667" y="306030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탑승인원 </a:t>
            </a:r>
            <a:r>
              <a:rPr lang="ko-KR" altLang="en-US" dirty="0">
                <a:solidFill>
                  <a:srgbClr val="FF0000"/>
                </a:solidFill>
              </a:rPr>
              <a:t>로그</a:t>
            </a:r>
            <a:r>
              <a:rPr lang="ko-KR" altLang="en-US" dirty="0"/>
              <a:t> 기록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083D2F-AFD1-460D-81C5-73259FC932E8}"/>
              </a:ext>
            </a:extLst>
          </p:cNvPr>
          <p:cNvCxnSpPr/>
          <p:nvPr/>
        </p:nvCxnSpPr>
        <p:spPr>
          <a:xfrm>
            <a:off x="3344999" y="3635189"/>
            <a:ext cx="3215999" cy="0"/>
          </a:xfrm>
          <a:prstGeom prst="straightConnector1">
            <a:avLst/>
          </a:prstGeom>
          <a:ln w="133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9" y="2340224"/>
            <a:ext cx="959222" cy="9592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439266" y="392677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 승객 단순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6786281" y="3926778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 승객 </a:t>
            </a:r>
            <a:r>
              <a:rPr lang="ko-KR" altLang="en-US" dirty="0" err="1">
                <a:solidFill>
                  <a:srgbClr val="FF0000"/>
                </a:solidFill>
              </a:rPr>
              <a:t>원비즈</a:t>
            </a:r>
            <a:r>
              <a:rPr lang="ko-KR" altLang="en-US" dirty="0"/>
              <a:t> 연동 관리</a:t>
            </a:r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3. </a:t>
            </a:r>
            <a:r>
              <a:rPr lang="ko-KR" altLang="en-US" sz="2800" b="1" u="sng" dirty="0"/>
              <a:t>기능정의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1" y="3414494"/>
            <a:ext cx="959222" cy="959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71" y="467129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870629" y="3715478"/>
            <a:ext cx="777005" cy="2093479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3057569" y="1898227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WEP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stCxn id="4" idx="0"/>
            <a:endCxn id="3" idx="1"/>
          </p:cNvCxnSpPr>
          <p:nvPr/>
        </p:nvCxnSpPr>
        <p:spPr>
          <a:xfrm rot="5400000" flipH="1" flipV="1">
            <a:off x="1734308" y="2091234"/>
            <a:ext cx="801344" cy="1845177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4487415" y="2613150"/>
            <a:ext cx="1390533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1DE47491-1CCC-47F7-A5B5-1E971B2EEEAD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4487415" y="1811806"/>
            <a:ext cx="1378049" cy="80134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808A68BB-969B-4B95-91A1-0DB0194F5071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4487415" y="2613150"/>
            <a:ext cx="1390533" cy="80134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4264733" y="5150721"/>
            <a:ext cx="1600731" cy="297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76B2A08C-617C-432F-99C8-3E8D18D6E28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264733" y="4375157"/>
            <a:ext cx="1600731" cy="78341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E0D3AA0C-314C-435A-8457-F4514A89DEF2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4264733" y="5150721"/>
            <a:ext cx="1600731" cy="83502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828638" y="1627140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원비즈</a:t>
            </a:r>
            <a:r>
              <a:rPr lang="ko-KR" altLang="en-US" dirty="0"/>
              <a:t> 시스템 연동 기능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인원 등록 엑셀 업로드</a:t>
            </a:r>
            <a:r>
              <a:rPr lang="en-US" altLang="ko-KR" dirty="0"/>
              <a:t>/</a:t>
            </a:r>
            <a:r>
              <a:rPr lang="ko-KR" altLang="en-US" dirty="0"/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en-US" altLang="ko-KR" dirty="0"/>
              <a:t>, </a:t>
            </a:r>
            <a:r>
              <a:rPr lang="ko-KR" altLang="en-US" dirty="0"/>
              <a:t>인원</a:t>
            </a:r>
            <a:r>
              <a:rPr lang="en-US" altLang="ko-KR" dirty="0"/>
              <a:t>, </a:t>
            </a:r>
            <a:r>
              <a:rPr lang="ko-KR" altLang="en-US" dirty="0"/>
              <a:t>노선</a:t>
            </a:r>
            <a:r>
              <a:rPr lang="en-US" altLang="ko-KR" dirty="0"/>
              <a:t>, </a:t>
            </a:r>
            <a:r>
              <a:rPr lang="ko-KR" altLang="en-US" dirty="0"/>
              <a:t>정류장 </a:t>
            </a:r>
            <a:r>
              <a:rPr lang="en-US" altLang="ko-KR" dirty="0"/>
              <a:t>CRUD </a:t>
            </a:r>
            <a:r>
              <a:rPr lang="ko-KR" altLang="en-US" dirty="0"/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비콘</a:t>
            </a:r>
            <a:r>
              <a:rPr lang="ko-KR" altLang="en-US" dirty="0"/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일일 문진 기능</a:t>
            </a:r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498031" y="4571795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</a:t>
            </a:r>
            <a:r>
              <a:rPr lang="ko-KR" altLang="en-US" dirty="0"/>
              <a:t>화면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 화면 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17" y="19333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22" y="2472713"/>
            <a:ext cx="1359655" cy="135965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212850" y="2012900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6254750" y="2012900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6471562" y="4571795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선정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25872</TotalTime>
  <Words>218</Words>
  <Application>Microsoft Office PowerPoint</Application>
  <PresentationFormat>A4 용지(210x297mm)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HY헤드라인M</vt:lpstr>
      <vt:lpstr>맑은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진기</cp:lastModifiedBy>
  <cp:revision>2253</cp:revision>
  <dcterms:created xsi:type="dcterms:W3CDTF">2017-06-15T01:34:34Z</dcterms:created>
  <dcterms:modified xsi:type="dcterms:W3CDTF">2020-12-27T15:53:02Z</dcterms:modified>
</cp:coreProperties>
</file>