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29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44B6-E5E4-4719-8988-484CEFB58119}" type="datetimeFigureOut">
              <a:rPr lang="es-MX" smtClean="0"/>
              <a:t>13/02/2020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076E-CF31-47B1-A4A2-D93C6BC9EC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641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44B6-E5E4-4719-8988-484CEFB58119}" type="datetimeFigureOut">
              <a:rPr lang="es-MX" smtClean="0"/>
              <a:t>13/02/2020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076E-CF31-47B1-A4A2-D93C6BC9EC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266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44B6-E5E4-4719-8988-484CEFB58119}" type="datetimeFigureOut">
              <a:rPr lang="es-MX" smtClean="0"/>
              <a:t>13/02/2020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076E-CF31-47B1-A4A2-D93C6BC9EC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356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44B6-E5E4-4719-8988-484CEFB58119}" type="datetimeFigureOut">
              <a:rPr lang="es-MX" smtClean="0"/>
              <a:t>13/02/2020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076E-CF31-47B1-A4A2-D93C6BC9EC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659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44B6-E5E4-4719-8988-484CEFB58119}" type="datetimeFigureOut">
              <a:rPr lang="es-MX" smtClean="0"/>
              <a:t>13/02/2020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076E-CF31-47B1-A4A2-D93C6BC9EC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362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44B6-E5E4-4719-8988-484CEFB58119}" type="datetimeFigureOut">
              <a:rPr lang="es-MX" smtClean="0"/>
              <a:t>13/02/2020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076E-CF31-47B1-A4A2-D93C6BC9EC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27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44B6-E5E4-4719-8988-484CEFB58119}" type="datetimeFigureOut">
              <a:rPr lang="es-MX" smtClean="0"/>
              <a:t>13/02/2020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076E-CF31-47B1-A4A2-D93C6BC9EC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256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44B6-E5E4-4719-8988-484CEFB58119}" type="datetimeFigureOut">
              <a:rPr lang="es-MX" smtClean="0"/>
              <a:t>13/02/2020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076E-CF31-47B1-A4A2-D93C6BC9EC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551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44B6-E5E4-4719-8988-484CEFB58119}" type="datetimeFigureOut">
              <a:rPr lang="es-MX" smtClean="0"/>
              <a:t>13/02/2020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076E-CF31-47B1-A4A2-D93C6BC9EC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732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44B6-E5E4-4719-8988-484CEFB58119}" type="datetimeFigureOut">
              <a:rPr lang="es-MX" smtClean="0"/>
              <a:t>13/02/2020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076E-CF31-47B1-A4A2-D93C6BC9EC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32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44B6-E5E4-4719-8988-484CEFB58119}" type="datetimeFigureOut">
              <a:rPr lang="es-MX" smtClean="0"/>
              <a:t>13/02/2020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076E-CF31-47B1-A4A2-D93C6BC9EC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034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444B6-E5E4-4719-8988-484CEFB58119}" type="datetimeFigureOut">
              <a:rPr lang="es-MX" smtClean="0"/>
              <a:t>13/02/2020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A076E-CF31-47B1-A4A2-D93C6BC9EC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334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4440682" y="-167426"/>
            <a:ext cx="28035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t="19292" r="44191" b="10542"/>
          <a:stretch/>
        </p:blipFill>
        <p:spPr>
          <a:xfrm>
            <a:off x="805874" y="755903"/>
            <a:ext cx="8508814" cy="601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2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" t="46000" r="25130" b="5334"/>
          <a:stretch/>
        </p:blipFill>
        <p:spPr>
          <a:xfrm>
            <a:off x="-1" y="1975104"/>
            <a:ext cx="12009955" cy="438912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4436614" y="335494"/>
            <a:ext cx="28116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 BASH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6453" t="60792" r="54967" b="22375"/>
          <a:stretch/>
        </p:blipFill>
        <p:spPr>
          <a:xfrm>
            <a:off x="256032" y="326350"/>
            <a:ext cx="3718561" cy="123139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319751" y="2607045"/>
            <a:ext cx="587224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Aquí solo hace el cambio</a:t>
            </a:r>
            <a:endParaRPr lang="es-E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Flecha derecha 8"/>
          <p:cNvSpPr/>
          <p:nvPr/>
        </p:nvSpPr>
        <p:spPr>
          <a:xfrm rot="11547247">
            <a:off x="4942904" y="3109288"/>
            <a:ext cx="1293824" cy="432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35964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David Flores Heredia</dc:creator>
  <cp:lastModifiedBy>Carlos David Flores Heredia</cp:lastModifiedBy>
  <cp:revision>2</cp:revision>
  <dcterms:created xsi:type="dcterms:W3CDTF">2020-02-13T04:13:14Z</dcterms:created>
  <dcterms:modified xsi:type="dcterms:W3CDTF">2020-02-14T02:50:27Z</dcterms:modified>
</cp:coreProperties>
</file>