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1014" y="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4B6-E5E4-4719-8988-484CEFB58119}" type="datetimeFigureOut">
              <a:rPr lang="es-MX" smtClean="0"/>
              <a:t>12/02/2020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76E-CF31-47B1-A4A2-D93C6BC9E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41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4B6-E5E4-4719-8988-484CEFB58119}" type="datetimeFigureOut">
              <a:rPr lang="es-MX" smtClean="0"/>
              <a:t>12/02/2020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76E-CF31-47B1-A4A2-D93C6BC9E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266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4B6-E5E4-4719-8988-484CEFB58119}" type="datetimeFigureOut">
              <a:rPr lang="es-MX" smtClean="0"/>
              <a:t>12/02/2020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76E-CF31-47B1-A4A2-D93C6BC9E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356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4B6-E5E4-4719-8988-484CEFB58119}" type="datetimeFigureOut">
              <a:rPr lang="es-MX" smtClean="0"/>
              <a:t>12/02/2020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76E-CF31-47B1-A4A2-D93C6BC9E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659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4B6-E5E4-4719-8988-484CEFB58119}" type="datetimeFigureOut">
              <a:rPr lang="es-MX" smtClean="0"/>
              <a:t>12/02/2020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76E-CF31-47B1-A4A2-D93C6BC9E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362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4B6-E5E4-4719-8988-484CEFB58119}" type="datetimeFigureOut">
              <a:rPr lang="es-MX" smtClean="0"/>
              <a:t>12/02/2020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76E-CF31-47B1-A4A2-D93C6BC9E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27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4B6-E5E4-4719-8988-484CEFB58119}" type="datetimeFigureOut">
              <a:rPr lang="es-MX" smtClean="0"/>
              <a:t>12/02/2020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76E-CF31-47B1-A4A2-D93C6BC9E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56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4B6-E5E4-4719-8988-484CEFB58119}" type="datetimeFigureOut">
              <a:rPr lang="es-MX" smtClean="0"/>
              <a:t>12/02/2020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76E-CF31-47B1-A4A2-D93C6BC9E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551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4B6-E5E4-4719-8988-484CEFB58119}" type="datetimeFigureOut">
              <a:rPr lang="es-MX" smtClean="0"/>
              <a:t>12/02/2020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76E-CF31-47B1-A4A2-D93C6BC9E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732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4B6-E5E4-4719-8988-484CEFB58119}" type="datetimeFigureOut">
              <a:rPr lang="es-MX" smtClean="0"/>
              <a:t>12/02/2020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76E-CF31-47B1-A4A2-D93C6BC9E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32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4B6-E5E4-4719-8988-484CEFB58119}" type="datetimeFigureOut">
              <a:rPr lang="es-MX" smtClean="0"/>
              <a:t>12/02/2020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76E-CF31-47B1-A4A2-D93C6BC9E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034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444B6-E5E4-4719-8988-484CEFB58119}" type="datetimeFigureOut">
              <a:rPr lang="es-MX" smtClean="0"/>
              <a:t>12/02/2020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A076E-CF31-47B1-A4A2-D93C6BC9E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334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1" t="65125" r="20203" b="10375"/>
          <a:stretch/>
        </p:blipFill>
        <p:spPr>
          <a:xfrm>
            <a:off x="651129" y="755904"/>
            <a:ext cx="10382631" cy="179222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440682" y="-167426"/>
            <a:ext cx="28035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" t="23125" r="617" b="29375"/>
          <a:stretch/>
        </p:blipFill>
        <p:spPr>
          <a:xfrm>
            <a:off x="513347" y="3432105"/>
            <a:ext cx="11550317" cy="310377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491626" y="2505670"/>
            <a:ext cx="6701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ANACONDA INTENTO 1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745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1" t="65125" r="20203" b="10375"/>
          <a:stretch/>
        </p:blipFill>
        <p:spPr>
          <a:xfrm>
            <a:off x="651129" y="755904"/>
            <a:ext cx="10382631" cy="179222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440682" y="-167426"/>
            <a:ext cx="28035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491626" y="2505670"/>
            <a:ext cx="6701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ANACONDA INTENTO 2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t="33388" r="38657" b="30428"/>
          <a:stretch/>
        </p:blipFill>
        <p:spPr>
          <a:xfrm>
            <a:off x="651129" y="3429000"/>
            <a:ext cx="1033960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60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David Flores Heredia</dc:creator>
  <cp:lastModifiedBy>Carlos David Flores Heredia</cp:lastModifiedBy>
  <cp:revision>1</cp:revision>
  <dcterms:created xsi:type="dcterms:W3CDTF">2020-02-13T04:13:14Z</dcterms:created>
  <dcterms:modified xsi:type="dcterms:W3CDTF">2020-02-13T04:13:45Z</dcterms:modified>
</cp:coreProperties>
</file>