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6" r:id="rId4"/>
    <p:sldId id="257" r:id="rId5"/>
    <p:sldId id="264" r:id="rId6"/>
    <p:sldId id="265" r:id="rId7"/>
    <p:sldId id="267" r:id="rId8"/>
    <p:sldId id="268" r:id="rId9"/>
    <p:sldId id="269" r:id="rId10"/>
    <p:sldId id="271" r:id="rId11"/>
    <p:sldId id="259" r:id="rId12"/>
    <p:sldId id="272" r:id="rId13"/>
    <p:sldId id="274" r:id="rId14"/>
    <p:sldId id="275" r:id="rId15"/>
    <p:sldId id="276" r:id="rId16"/>
    <p:sldId id="26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0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3CEEA46-EA0C-4169-8625-77317AC37B74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649217A-9B4A-446F-8DB4-0A88363B998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6282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EA46-EA0C-4169-8625-77317AC37B74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9217A-9B4A-446F-8DB4-0A88363B9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62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EA46-EA0C-4169-8625-77317AC37B74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9217A-9B4A-446F-8DB4-0A88363B9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970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EA46-EA0C-4169-8625-77317AC37B74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9217A-9B4A-446F-8DB4-0A88363B9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615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3CEEA46-EA0C-4169-8625-77317AC37B74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649217A-9B4A-446F-8DB4-0A88363B998B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636075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EA46-EA0C-4169-8625-77317AC37B74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9217A-9B4A-446F-8DB4-0A88363B9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4364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EA46-EA0C-4169-8625-77317AC37B74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9217A-9B4A-446F-8DB4-0A88363B9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79831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EA46-EA0C-4169-8625-77317AC37B74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9217A-9B4A-446F-8DB4-0A88363B9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051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EA46-EA0C-4169-8625-77317AC37B74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9217A-9B4A-446F-8DB4-0A88363B9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3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63CEEA46-EA0C-4169-8625-77317AC37B74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3649217A-9B4A-446F-8DB4-0A88363B998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36635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63CEEA46-EA0C-4169-8625-77317AC37B74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3649217A-9B4A-446F-8DB4-0A88363B9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03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3CEEA46-EA0C-4169-8625-77317AC37B74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649217A-9B4A-446F-8DB4-0A88363B998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31137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91374"/>
            <a:ext cx="9144000" cy="991109"/>
          </a:xfrm>
        </p:spPr>
        <p:txBody>
          <a:bodyPr/>
          <a:lstStyle/>
          <a:p>
            <a:r>
              <a:rPr lang="en-US" dirty="0" smtClean="0"/>
              <a:t>My Kitchen Architecture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24996" y="4231589"/>
            <a:ext cx="6142008" cy="1631216"/>
          </a:xfrm>
          <a:prstGeom prst="rect">
            <a:avLst/>
          </a:prstGeom>
          <a:solidFill>
            <a:schemeClr val="accent1">
              <a:alpha val="25000"/>
            </a:schemeClr>
          </a:solidFill>
          <a:effectLst>
            <a:softEdge rad="1270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Berlin Sans FB Demi" panose="020E0802020502020306" pitchFamily="34" charset="0"/>
              </a:rPr>
              <a:t>The goal of this application is to provide a User-Friendly UI and service that helps end-users to interact with recipes, and easily generate and customize shopping lists based on those recipes, the user’s current inventory.</a:t>
            </a:r>
            <a:endParaRPr lang="en-US" sz="2000" b="1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70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813" y="167401"/>
            <a:ext cx="10515600" cy="63553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Remove Food Item From GROCERY LIST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60340" y="1129064"/>
            <a:ext cx="2671313" cy="53195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MyKitchen</a:t>
            </a:r>
            <a:r>
              <a:rPr lang="en-US" b="1" dirty="0" smtClean="0">
                <a:solidFill>
                  <a:schemeClr val="bg1"/>
                </a:solidFill>
              </a:rPr>
              <a:t> Web App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79675" y="2297501"/>
            <a:ext cx="2432649" cy="3996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Grocery List </a:t>
            </a:r>
            <a:r>
              <a:rPr lang="en-US" dirty="0" smtClean="0">
                <a:solidFill>
                  <a:schemeClr val="tx1"/>
                </a:solidFill>
              </a:rPr>
              <a:t>Manager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00286" y="4186341"/>
            <a:ext cx="1791419" cy="547209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Grocery List </a:t>
            </a:r>
            <a:r>
              <a:rPr lang="en-US" dirty="0" err="1" smtClean="0">
                <a:solidFill>
                  <a:schemeClr val="tx1"/>
                </a:solidFill>
              </a:rPr>
              <a:t>Accessor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an 7"/>
          <p:cNvSpPr/>
          <p:nvPr/>
        </p:nvSpPr>
        <p:spPr>
          <a:xfrm>
            <a:off x="5345496" y="5399423"/>
            <a:ext cx="1500997" cy="778638"/>
          </a:xfrm>
          <a:prstGeom prst="ca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MyKitchen</a:t>
            </a:r>
            <a:r>
              <a:rPr lang="en-US" dirty="0" smtClean="0"/>
              <a:t> DB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281800" y="1063808"/>
            <a:ext cx="1314450" cy="305629"/>
          </a:xfrm>
          <a:prstGeom prst="rect">
            <a:avLst/>
          </a:prstGeom>
          <a:solidFill>
            <a:srgbClr val="FF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Security</a:t>
            </a:r>
            <a:endParaRPr lang="en-US" sz="1600" dirty="0"/>
          </a:p>
        </p:txBody>
      </p:sp>
      <p:cxnSp>
        <p:nvCxnSpPr>
          <p:cNvPr id="10" name="Straight Arrow Connector 9"/>
          <p:cNvCxnSpPr>
            <a:stCxn id="4" idx="3"/>
            <a:endCxn id="9" idx="1"/>
          </p:cNvCxnSpPr>
          <p:nvPr/>
        </p:nvCxnSpPr>
        <p:spPr>
          <a:xfrm flipV="1">
            <a:off x="7431653" y="1216623"/>
            <a:ext cx="850147" cy="1784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12" idx="1"/>
          </p:cNvCxnSpPr>
          <p:nvPr/>
        </p:nvCxnSpPr>
        <p:spPr>
          <a:xfrm>
            <a:off x="7431653" y="1395039"/>
            <a:ext cx="850147" cy="3388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8281800" y="1551006"/>
            <a:ext cx="1314450" cy="365806"/>
          </a:xfrm>
          <a:prstGeom prst="rect">
            <a:avLst/>
          </a:prstGeom>
          <a:solidFill>
            <a:srgbClr val="FF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Logging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4" idx="2"/>
            <a:endCxn id="5" idx="0"/>
          </p:cNvCxnSpPr>
          <p:nvPr/>
        </p:nvCxnSpPr>
        <p:spPr>
          <a:xfrm>
            <a:off x="6095997" y="1661014"/>
            <a:ext cx="3" cy="6364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2" idx="2"/>
            <a:endCxn id="6" idx="0"/>
          </p:cNvCxnSpPr>
          <p:nvPr/>
        </p:nvCxnSpPr>
        <p:spPr>
          <a:xfrm flipH="1">
            <a:off x="6095996" y="3641611"/>
            <a:ext cx="2" cy="5447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  <a:endCxn id="8" idx="1"/>
          </p:cNvCxnSpPr>
          <p:nvPr/>
        </p:nvCxnSpPr>
        <p:spPr>
          <a:xfrm flipH="1">
            <a:off x="6095995" y="4733550"/>
            <a:ext cx="1" cy="6658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879673" y="3241921"/>
            <a:ext cx="2432649" cy="3996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Grocery List </a:t>
            </a:r>
            <a:r>
              <a:rPr lang="en-US" dirty="0" smtClean="0">
                <a:solidFill>
                  <a:schemeClr val="tx1"/>
                </a:solidFill>
              </a:rPr>
              <a:t>Engine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>
            <a:stCxn id="5" idx="2"/>
            <a:endCxn id="42" idx="0"/>
          </p:cNvCxnSpPr>
          <p:nvPr/>
        </p:nvCxnSpPr>
        <p:spPr>
          <a:xfrm flipH="1">
            <a:off x="6095998" y="2697191"/>
            <a:ext cx="2" cy="5447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4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813" y="167401"/>
            <a:ext cx="10515600" cy="63553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Add </a:t>
            </a:r>
            <a:r>
              <a:rPr lang="en-US" dirty="0" err="1" smtClean="0"/>
              <a:t>useR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79675" y="1175806"/>
            <a:ext cx="2432649" cy="55810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MyKitchen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Web App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79675" y="2297501"/>
            <a:ext cx="2432649" cy="3996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 Manager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00290" y="4202723"/>
            <a:ext cx="1791419" cy="547209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MyKitchen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Accessor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an 7"/>
          <p:cNvSpPr/>
          <p:nvPr/>
        </p:nvSpPr>
        <p:spPr>
          <a:xfrm>
            <a:off x="5345501" y="5317884"/>
            <a:ext cx="1500997" cy="762708"/>
          </a:xfrm>
          <a:prstGeom prst="ca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MyKitchen</a:t>
            </a:r>
            <a:r>
              <a:rPr lang="en-US" dirty="0" smtClean="0"/>
              <a:t> DB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162470" y="1077138"/>
            <a:ext cx="1314450" cy="305629"/>
          </a:xfrm>
          <a:prstGeom prst="rect">
            <a:avLst/>
          </a:prstGeom>
          <a:solidFill>
            <a:srgbClr val="FF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Security</a:t>
            </a:r>
            <a:endParaRPr lang="en-US" sz="1600" dirty="0"/>
          </a:p>
        </p:txBody>
      </p:sp>
      <p:cxnSp>
        <p:nvCxnSpPr>
          <p:cNvPr id="10" name="Straight Arrow Connector 9"/>
          <p:cNvCxnSpPr>
            <a:stCxn id="4" idx="3"/>
            <a:endCxn id="9" idx="1"/>
          </p:cNvCxnSpPr>
          <p:nvPr/>
        </p:nvCxnSpPr>
        <p:spPr>
          <a:xfrm flipV="1">
            <a:off x="7312324" y="1229953"/>
            <a:ext cx="850146" cy="2249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12" idx="1"/>
          </p:cNvCxnSpPr>
          <p:nvPr/>
        </p:nvCxnSpPr>
        <p:spPr>
          <a:xfrm>
            <a:off x="7312324" y="1454858"/>
            <a:ext cx="850146" cy="2017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8162470" y="1473721"/>
            <a:ext cx="1314450" cy="365806"/>
          </a:xfrm>
          <a:prstGeom prst="rect">
            <a:avLst/>
          </a:prstGeom>
          <a:solidFill>
            <a:srgbClr val="FF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Logging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4" idx="2"/>
            <a:endCxn id="5" idx="0"/>
          </p:cNvCxnSpPr>
          <p:nvPr/>
        </p:nvCxnSpPr>
        <p:spPr>
          <a:xfrm>
            <a:off x="6096000" y="1733909"/>
            <a:ext cx="0" cy="5635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2" idx="2"/>
            <a:endCxn id="6" idx="0"/>
          </p:cNvCxnSpPr>
          <p:nvPr/>
        </p:nvCxnSpPr>
        <p:spPr>
          <a:xfrm>
            <a:off x="6095998" y="3641611"/>
            <a:ext cx="2" cy="5611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  <a:endCxn id="8" idx="1"/>
          </p:cNvCxnSpPr>
          <p:nvPr/>
        </p:nvCxnSpPr>
        <p:spPr>
          <a:xfrm>
            <a:off x="6096000" y="4749932"/>
            <a:ext cx="0" cy="5679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879673" y="3241921"/>
            <a:ext cx="2432649" cy="3996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 Engine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>
            <a:stCxn id="5" idx="2"/>
            <a:endCxn id="42" idx="0"/>
          </p:cNvCxnSpPr>
          <p:nvPr/>
        </p:nvCxnSpPr>
        <p:spPr>
          <a:xfrm flipH="1">
            <a:off x="6095998" y="2697191"/>
            <a:ext cx="2" cy="5447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15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813" y="167401"/>
            <a:ext cx="10515600" cy="63553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Login User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79675" y="1175806"/>
            <a:ext cx="2432649" cy="55810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MyKitchen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Web App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79675" y="2297501"/>
            <a:ext cx="2432649" cy="3996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 Manager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00290" y="4202723"/>
            <a:ext cx="1791419" cy="547209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 </a:t>
            </a:r>
            <a:r>
              <a:rPr lang="en-US" dirty="0" err="1" smtClean="0">
                <a:solidFill>
                  <a:schemeClr val="tx1"/>
                </a:solidFill>
              </a:rPr>
              <a:t>Accessor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an 7"/>
          <p:cNvSpPr/>
          <p:nvPr/>
        </p:nvSpPr>
        <p:spPr>
          <a:xfrm>
            <a:off x="5345501" y="5317884"/>
            <a:ext cx="1500997" cy="762708"/>
          </a:xfrm>
          <a:prstGeom prst="ca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MyKitchen</a:t>
            </a:r>
            <a:r>
              <a:rPr lang="en-US" dirty="0" smtClean="0"/>
              <a:t> DB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162470" y="1077138"/>
            <a:ext cx="1314450" cy="305629"/>
          </a:xfrm>
          <a:prstGeom prst="rect">
            <a:avLst/>
          </a:prstGeom>
          <a:solidFill>
            <a:srgbClr val="FF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Security</a:t>
            </a:r>
            <a:endParaRPr lang="en-US" sz="1600" dirty="0"/>
          </a:p>
        </p:txBody>
      </p:sp>
      <p:cxnSp>
        <p:nvCxnSpPr>
          <p:cNvPr id="10" name="Straight Arrow Connector 9"/>
          <p:cNvCxnSpPr>
            <a:stCxn id="4" idx="3"/>
            <a:endCxn id="9" idx="1"/>
          </p:cNvCxnSpPr>
          <p:nvPr/>
        </p:nvCxnSpPr>
        <p:spPr>
          <a:xfrm flipV="1">
            <a:off x="7312324" y="1229953"/>
            <a:ext cx="850146" cy="2249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12" idx="1"/>
          </p:cNvCxnSpPr>
          <p:nvPr/>
        </p:nvCxnSpPr>
        <p:spPr>
          <a:xfrm>
            <a:off x="7312324" y="1454858"/>
            <a:ext cx="850146" cy="2017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8162470" y="1473721"/>
            <a:ext cx="1314450" cy="365806"/>
          </a:xfrm>
          <a:prstGeom prst="rect">
            <a:avLst/>
          </a:prstGeom>
          <a:solidFill>
            <a:srgbClr val="FF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Logging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4" idx="2"/>
            <a:endCxn id="5" idx="0"/>
          </p:cNvCxnSpPr>
          <p:nvPr/>
        </p:nvCxnSpPr>
        <p:spPr>
          <a:xfrm>
            <a:off x="6096000" y="1733909"/>
            <a:ext cx="0" cy="5635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2" idx="2"/>
            <a:endCxn id="6" idx="0"/>
          </p:cNvCxnSpPr>
          <p:nvPr/>
        </p:nvCxnSpPr>
        <p:spPr>
          <a:xfrm>
            <a:off x="6095998" y="3641611"/>
            <a:ext cx="2" cy="5611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  <a:endCxn id="8" idx="1"/>
          </p:cNvCxnSpPr>
          <p:nvPr/>
        </p:nvCxnSpPr>
        <p:spPr>
          <a:xfrm>
            <a:off x="6096000" y="4749932"/>
            <a:ext cx="0" cy="5679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879673" y="3241921"/>
            <a:ext cx="2432649" cy="3996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 Engine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>
            <a:stCxn id="5" idx="2"/>
            <a:endCxn id="42" idx="0"/>
          </p:cNvCxnSpPr>
          <p:nvPr/>
        </p:nvCxnSpPr>
        <p:spPr>
          <a:xfrm flipH="1">
            <a:off x="6095998" y="2697191"/>
            <a:ext cx="2" cy="5447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70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813" y="167401"/>
            <a:ext cx="10515600" cy="63553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Update User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79675" y="1175806"/>
            <a:ext cx="2432649" cy="55810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MyKitchen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Web App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79675" y="2297501"/>
            <a:ext cx="2432649" cy="3996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 Manager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00290" y="4202723"/>
            <a:ext cx="1791419" cy="547209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 </a:t>
            </a:r>
            <a:r>
              <a:rPr lang="en-US" dirty="0" err="1" smtClean="0">
                <a:solidFill>
                  <a:schemeClr val="tx1"/>
                </a:solidFill>
              </a:rPr>
              <a:t>Accessor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an 7"/>
          <p:cNvSpPr/>
          <p:nvPr/>
        </p:nvSpPr>
        <p:spPr>
          <a:xfrm>
            <a:off x="5345501" y="5317884"/>
            <a:ext cx="1500997" cy="762708"/>
          </a:xfrm>
          <a:prstGeom prst="ca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MyKitchen</a:t>
            </a:r>
            <a:r>
              <a:rPr lang="en-US" dirty="0" smtClean="0"/>
              <a:t> DB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162470" y="1077138"/>
            <a:ext cx="1314450" cy="305629"/>
          </a:xfrm>
          <a:prstGeom prst="rect">
            <a:avLst/>
          </a:prstGeom>
          <a:solidFill>
            <a:srgbClr val="FF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Security</a:t>
            </a:r>
            <a:endParaRPr lang="en-US" sz="1600" dirty="0"/>
          </a:p>
        </p:txBody>
      </p:sp>
      <p:cxnSp>
        <p:nvCxnSpPr>
          <p:cNvPr id="10" name="Straight Arrow Connector 9"/>
          <p:cNvCxnSpPr>
            <a:stCxn id="4" idx="3"/>
            <a:endCxn id="9" idx="1"/>
          </p:cNvCxnSpPr>
          <p:nvPr/>
        </p:nvCxnSpPr>
        <p:spPr>
          <a:xfrm flipV="1">
            <a:off x="7312324" y="1229953"/>
            <a:ext cx="850146" cy="2249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12" idx="1"/>
          </p:cNvCxnSpPr>
          <p:nvPr/>
        </p:nvCxnSpPr>
        <p:spPr>
          <a:xfrm>
            <a:off x="7312324" y="1454858"/>
            <a:ext cx="850146" cy="2017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8162470" y="1473721"/>
            <a:ext cx="1314450" cy="365806"/>
          </a:xfrm>
          <a:prstGeom prst="rect">
            <a:avLst/>
          </a:prstGeom>
          <a:solidFill>
            <a:srgbClr val="FF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Logging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4" idx="2"/>
            <a:endCxn id="5" idx="0"/>
          </p:cNvCxnSpPr>
          <p:nvPr/>
        </p:nvCxnSpPr>
        <p:spPr>
          <a:xfrm>
            <a:off x="6096000" y="1733909"/>
            <a:ext cx="0" cy="5635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2" idx="2"/>
            <a:endCxn id="6" idx="0"/>
          </p:cNvCxnSpPr>
          <p:nvPr/>
        </p:nvCxnSpPr>
        <p:spPr>
          <a:xfrm>
            <a:off x="6095998" y="3641611"/>
            <a:ext cx="2" cy="5611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  <a:endCxn id="8" idx="1"/>
          </p:cNvCxnSpPr>
          <p:nvPr/>
        </p:nvCxnSpPr>
        <p:spPr>
          <a:xfrm>
            <a:off x="6096000" y="4749932"/>
            <a:ext cx="0" cy="5679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879673" y="3241921"/>
            <a:ext cx="2432649" cy="3996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 Engine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>
            <a:stCxn id="5" idx="2"/>
            <a:endCxn id="42" idx="0"/>
          </p:cNvCxnSpPr>
          <p:nvPr/>
        </p:nvCxnSpPr>
        <p:spPr>
          <a:xfrm flipH="1">
            <a:off x="6095998" y="2697191"/>
            <a:ext cx="2" cy="5447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10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813" y="167401"/>
            <a:ext cx="10515600" cy="63553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Favorite a Recipe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79675" y="1175806"/>
            <a:ext cx="2432649" cy="55810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MyKitchen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Web App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79675" y="2297501"/>
            <a:ext cx="2432649" cy="3996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Recipe </a:t>
            </a:r>
            <a:r>
              <a:rPr lang="en-US" dirty="0" smtClean="0">
                <a:solidFill>
                  <a:schemeClr val="tx1"/>
                </a:solidFill>
              </a:rPr>
              <a:t>Manager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83963" y="4213094"/>
            <a:ext cx="1791419" cy="547209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Recipe </a:t>
            </a:r>
            <a:r>
              <a:rPr lang="en-US" dirty="0" err="1" smtClean="0">
                <a:solidFill>
                  <a:schemeClr val="tx1"/>
                </a:solidFill>
              </a:rPr>
              <a:t>Accessor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an 7"/>
          <p:cNvSpPr/>
          <p:nvPr/>
        </p:nvSpPr>
        <p:spPr>
          <a:xfrm>
            <a:off x="4129173" y="5307512"/>
            <a:ext cx="1500997" cy="762708"/>
          </a:xfrm>
          <a:prstGeom prst="ca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MyKitchen</a:t>
            </a:r>
            <a:r>
              <a:rPr lang="en-US" dirty="0" smtClean="0"/>
              <a:t> DB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162470" y="1077138"/>
            <a:ext cx="1314450" cy="305629"/>
          </a:xfrm>
          <a:prstGeom prst="rect">
            <a:avLst/>
          </a:prstGeom>
          <a:solidFill>
            <a:srgbClr val="FF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Security</a:t>
            </a:r>
            <a:endParaRPr lang="en-US" sz="1600" dirty="0"/>
          </a:p>
        </p:txBody>
      </p:sp>
      <p:cxnSp>
        <p:nvCxnSpPr>
          <p:cNvPr id="10" name="Straight Arrow Connector 9"/>
          <p:cNvCxnSpPr>
            <a:stCxn id="4" idx="3"/>
            <a:endCxn id="9" idx="1"/>
          </p:cNvCxnSpPr>
          <p:nvPr/>
        </p:nvCxnSpPr>
        <p:spPr>
          <a:xfrm flipV="1">
            <a:off x="7312324" y="1229953"/>
            <a:ext cx="850146" cy="2249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12" idx="1"/>
          </p:cNvCxnSpPr>
          <p:nvPr/>
        </p:nvCxnSpPr>
        <p:spPr>
          <a:xfrm>
            <a:off x="7312324" y="1454858"/>
            <a:ext cx="850146" cy="2017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8162470" y="1473721"/>
            <a:ext cx="1314450" cy="365806"/>
          </a:xfrm>
          <a:prstGeom prst="rect">
            <a:avLst/>
          </a:prstGeom>
          <a:solidFill>
            <a:srgbClr val="FF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Logging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4" idx="2"/>
            <a:endCxn id="5" idx="0"/>
          </p:cNvCxnSpPr>
          <p:nvPr/>
        </p:nvCxnSpPr>
        <p:spPr>
          <a:xfrm>
            <a:off x="6096000" y="1733909"/>
            <a:ext cx="0" cy="5635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2" idx="2"/>
            <a:endCxn id="6" idx="0"/>
          </p:cNvCxnSpPr>
          <p:nvPr/>
        </p:nvCxnSpPr>
        <p:spPr>
          <a:xfrm flipH="1">
            <a:off x="4879673" y="3641611"/>
            <a:ext cx="1216325" cy="5714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879672" y="4760303"/>
            <a:ext cx="0" cy="5679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879673" y="3241921"/>
            <a:ext cx="2432649" cy="3996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Recipe </a:t>
            </a:r>
            <a:r>
              <a:rPr lang="en-US" dirty="0" smtClean="0">
                <a:solidFill>
                  <a:schemeClr val="tx1"/>
                </a:solidFill>
              </a:rPr>
              <a:t>Engine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>
            <a:stCxn id="5" idx="2"/>
            <a:endCxn id="42" idx="0"/>
          </p:cNvCxnSpPr>
          <p:nvPr/>
        </p:nvCxnSpPr>
        <p:spPr>
          <a:xfrm flipH="1">
            <a:off x="6095998" y="2697191"/>
            <a:ext cx="2" cy="5447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671091" y="4246497"/>
            <a:ext cx="1791419" cy="547209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 </a:t>
            </a:r>
            <a:r>
              <a:rPr lang="en-US" dirty="0" err="1" smtClean="0">
                <a:solidFill>
                  <a:schemeClr val="tx1"/>
                </a:solidFill>
              </a:rPr>
              <a:t>Accessor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Can 17"/>
          <p:cNvSpPr/>
          <p:nvPr/>
        </p:nvSpPr>
        <p:spPr>
          <a:xfrm>
            <a:off x="6816301" y="5340915"/>
            <a:ext cx="1500997" cy="762708"/>
          </a:xfrm>
          <a:prstGeom prst="ca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MyKitchen</a:t>
            </a:r>
            <a:r>
              <a:rPr lang="en-US" dirty="0" smtClean="0"/>
              <a:t> DB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42" idx="2"/>
            <a:endCxn id="17" idx="0"/>
          </p:cNvCxnSpPr>
          <p:nvPr/>
        </p:nvCxnSpPr>
        <p:spPr>
          <a:xfrm>
            <a:off x="6095998" y="3641611"/>
            <a:ext cx="1470803" cy="6048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566800" y="4793706"/>
            <a:ext cx="0" cy="5679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06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813" y="167401"/>
            <a:ext cx="10515600" cy="63553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Favorite a Grocery List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79675" y="1175806"/>
            <a:ext cx="2432649" cy="55810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MyKitchen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Web App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79675" y="2297501"/>
            <a:ext cx="2432649" cy="3996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Grocery List </a:t>
            </a:r>
            <a:r>
              <a:rPr lang="en-US" dirty="0" smtClean="0">
                <a:solidFill>
                  <a:schemeClr val="tx1"/>
                </a:solidFill>
              </a:rPr>
              <a:t>Manager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83963" y="4213094"/>
            <a:ext cx="1791419" cy="547209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Grocery List </a:t>
            </a:r>
            <a:r>
              <a:rPr lang="en-US" dirty="0" err="1" smtClean="0">
                <a:solidFill>
                  <a:schemeClr val="tx1"/>
                </a:solidFill>
              </a:rPr>
              <a:t>Accessor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an 7"/>
          <p:cNvSpPr/>
          <p:nvPr/>
        </p:nvSpPr>
        <p:spPr>
          <a:xfrm>
            <a:off x="4129173" y="5307512"/>
            <a:ext cx="1500997" cy="762708"/>
          </a:xfrm>
          <a:prstGeom prst="ca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MyKitchen</a:t>
            </a:r>
            <a:r>
              <a:rPr lang="en-US" dirty="0" smtClean="0"/>
              <a:t> DB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162470" y="1077138"/>
            <a:ext cx="1314450" cy="305629"/>
          </a:xfrm>
          <a:prstGeom prst="rect">
            <a:avLst/>
          </a:prstGeom>
          <a:solidFill>
            <a:srgbClr val="FF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Security</a:t>
            </a:r>
            <a:endParaRPr lang="en-US" sz="1600" dirty="0"/>
          </a:p>
        </p:txBody>
      </p:sp>
      <p:cxnSp>
        <p:nvCxnSpPr>
          <p:cNvPr id="10" name="Straight Arrow Connector 9"/>
          <p:cNvCxnSpPr>
            <a:stCxn id="4" idx="3"/>
            <a:endCxn id="9" idx="1"/>
          </p:cNvCxnSpPr>
          <p:nvPr/>
        </p:nvCxnSpPr>
        <p:spPr>
          <a:xfrm flipV="1">
            <a:off x="7312324" y="1229953"/>
            <a:ext cx="850146" cy="2249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12" idx="1"/>
          </p:cNvCxnSpPr>
          <p:nvPr/>
        </p:nvCxnSpPr>
        <p:spPr>
          <a:xfrm>
            <a:off x="7312324" y="1454858"/>
            <a:ext cx="850146" cy="2017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8162470" y="1473721"/>
            <a:ext cx="1314450" cy="365806"/>
          </a:xfrm>
          <a:prstGeom prst="rect">
            <a:avLst/>
          </a:prstGeom>
          <a:solidFill>
            <a:srgbClr val="FF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Logging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4" idx="2"/>
            <a:endCxn id="5" idx="0"/>
          </p:cNvCxnSpPr>
          <p:nvPr/>
        </p:nvCxnSpPr>
        <p:spPr>
          <a:xfrm>
            <a:off x="6096000" y="1733909"/>
            <a:ext cx="0" cy="5635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2" idx="2"/>
            <a:endCxn id="6" idx="0"/>
          </p:cNvCxnSpPr>
          <p:nvPr/>
        </p:nvCxnSpPr>
        <p:spPr>
          <a:xfrm flipH="1">
            <a:off x="4879673" y="3641611"/>
            <a:ext cx="1216325" cy="5714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879672" y="4760303"/>
            <a:ext cx="0" cy="5679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879673" y="3241921"/>
            <a:ext cx="2432649" cy="3996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Grocery List </a:t>
            </a:r>
            <a:r>
              <a:rPr lang="en-US" dirty="0" smtClean="0">
                <a:solidFill>
                  <a:schemeClr val="tx1"/>
                </a:solidFill>
              </a:rPr>
              <a:t>Engine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>
            <a:stCxn id="5" idx="2"/>
            <a:endCxn id="42" idx="0"/>
          </p:cNvCxnSpPr>
          <p:nvPr/>
        </p:nvCxnSpPr>
        <p:spPr>
          <a:xfrm flipH="1">
            <a:off x="6095998" y="2697191"/>
            <a:ext cx="2" cy="5447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671091" y="4246497"/>
            <a:ext cx="1791419" cy="547209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 </a:t>
            </a:r>
            <a:r>
              <a:rPr lang="en-US" dirty="0" err="1" smtClean="0">
                <a:solidFill>
                  <a:schemeClr val="tx1"/>
                </a:solidFill>
              </a:rPr>
              <a:t>Accessor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Can 17"/>
          <p:cNvSpPr/>
          <p:nvPr/>
        </p:nvSpPr>
        <p:spPr>
          <a:xfrm>
            <a:off x="6816301" y="5340915"/>
            <a:ext cx="1500997" cy="762708"/>
          </a:xfrm>
          <a:prstGeom prst="ca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MyKitchen</a:t>
            </a:r>
            <a:r>
              <a:rPr lang="en-US" dirty="0" smtClean="0"/>
              <a:t> DB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42" idx="2"/>
            <a:endCxn id="17" idx="0"/>
          </p:cNvCxnSpPr>
          <p:nvPr/>
        </p:nvCxnSpPr>
        <p:spPr>
          <a:xfrm>
            <a:off x="6095998" y="3641611"/>
            <a:ext cx="1470803" cy="6048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566800" y="4793706"/>
            <a:ext cx="0" cy="5679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26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8818" y="404447"/>
            <a:ext cx="4494363" cy="69011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Static diagram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207477" y="2288421"/>
            <a:ext cx="7902292" cy="3141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207477" y="3860357"/>
            <a:ext cx="7902295" cy="1452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343065" y="5508546"/>
            <a:ext cx="7766704" cy="1947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225062" y="1685523"/>
            <a:ext cx="1113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Clients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2644274" y="1743269"/>
            <a:ext cx="2430155" cy="40218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MyKitchen</a:t>
            </a:r>
            <a:r>
              <a:rPr lang="en-US" b="1" dirty="0" smtClean="0">
                <a:solidFill>
                  <a:schemeClr val="bg1"/>
                </a:solidFill>
              </a:rPr>
              <a:t> Web App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25062" y="2549100"/>
            <a:ext cx="1527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Business Logic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207477" y="4225544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Resource </a:t>
            </a:r>
            <a:r>
              <a:rPr lang="en-US" sz="2400" dirty="0" err="1" smtClean="0"/>
              <a:t>Accessors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1207477" y="5864136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Resources</a:t>
            </a:r>
            <a:endParaRPr lang="en-US" sz="2400" dirty="0"/>
          </a:p>
        </p:txBody>
      </p:sp>
      <p:sp>
        <p:nvSpPr>
          <p:cNvPr id="20" name="Rectangle 19"/>
          <p:cNvSpPr/>
          <p:nvPr/>
        </p:nvSpPr>
        <p:spPr>
          <a:xfrm>
            <a:off x="3987887" y="2432352"/>
            <a:ext cx="1227195" cy="5613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 Manager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428263" y="2438528"/>
            <a:ext cx="1367950" cy="5763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Recipe Manager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422386" y="2386478"/>
            <a:ext cx="1128150" cy="6511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Inventory </a:t>
            </a:r>
            <a:r>
              <a:rPr lang="en-US" dirty="0" smtClean="0">
                <a:solidFill>
                  <a:schemeClr val="tx1"/>
                </a:solidFill>
              </a:rPr>
              <a:t>Manager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759179" y="4077933"/>
            <a:ext cx="1791419" cy="424169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Recipe </a:t>
            </a:r>
            <a:r>
              <a:rPr lang="en-US" dirty="0" err="1" smtClean="0">
                <a:solidFill>
                  <a:schemeClr val="tx1"/>
                </a:solidFill>
              </a:rPr>
              <a:t>Accessor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858561" y="4115724"/>
            <a:ext cx="1662468" cy="3216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Food </a:t>
            </a:r>
            <a:r>
              <a:rPr lang="en-US" dirty="0" err="1" smtClean="0">
                <a:solidFill>
                  <a:schemeClr val="tx1"/>
                </a:solidFill>
              </a:rPr>
              <a:t>Accessor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Can 24"/>
          <p:cNvSpPr/>
          <p:nvPr/>
        </p:nvSpPr>
        <p:spPr>
          <a:xfrm>
            <a:off x="3115902" y="5799005"/>
            <a:ext cx="1500997" cy="778638"/>
          </a:xfrm>
          <a:prstGeom prst="ca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MyKitchen</a:t>
            </a:r>
            <a:r>
              <a:rPr lang="en-US" dirty="0" smtClean="0"/>
              <a:t> DB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039871" y="5883718"/>
            <a:ext cx="1639018" cy="42249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Food Resource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9109772" y="1094560"/>
            <a:ext cx="2049825" cy="5259348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9264631" y="1254268"/>
            <a:ext cx="1740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Utilities</a:t>
            </a:r>
            <a:endParaRPr lang="en-US" sz="3200" dirty="0"/>
          </a:p>
        </p:txBody>
      </p:sp>
      <p:sp>
        <p:nvSpPr>
          <p:cNvPr id="32" name="Rectangle 31"/>
          <p:cNvSpPr/>
          <p:nvPr/>
        </p:nvSpPr>
        <p:spPr>
          <a:xfrm>
            <a:off x="9477458" y="2085812"/>
            <a:ext cx="1314450" cy="305629"/>
          </a:xfrm>
          <a:prstGeom prst="rect">
            <a:avLst/>
          </a:prstGeom>
          <a:solidFill>
            <a:srgbClr val="FF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Security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9497651" y="2945454"/>
            <a:ext cx="1314450" cy="365806"/>
          </a:xfrm>
          <a:prstGeom prst="rect">
            <a:avLst/>
          </a:prstGeom>
          <a:solidFill>
            <a:srgbClr val="FF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Logging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4056356" y="3150699"/>
            <a:ext cx="1098415" cy="5454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 Engine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454565" y="3141670"/>
            <a:ext cx="1315345" cy="58909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Recipe Engine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430661" y="3129023"/>
            <a:ext cx="1111599" cy="585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Inventory </a:t>
            </a:r>
            <a:r>
              <a:rPr lang="en-US" dirty="0" smtClean="0">
                <a:solidFill>
                  <a:schemeClr val="tx1"/>
                </a:solidFill>
              </a:rPr>
              <a:t>Engine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808870" y="4064480"/>
            <a:ext cx="1791419" cy="424169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 </a:t>
            </a:r>
            <a:r>
              <a:rPr lang="en-US" dirty="0" err="1" smtClean="0">
                <a:solidFill>
                  <a:schemeClr val="tx1"/>
                </a:solidFill>
              </a:rPr>
              <a:t>Accessor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753281" y="4708552"/>
            <a:ext cx="1791419" cy="54011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Inventory </a:t>
            </a:r>
            <a:r>
              <a:rPr lang="en-US" dirty="0" err="1" smtClean="0">
                <a:solidFill>
                  <a:schemeClr val="tx1"/>
                </a:solidFill>
              </a:rPr>
              <a:t>Accessor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808870" y="4670464"/>
            <a:ext cx="1791419" cy="54011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Grocery </a:t>
            </a:r>
            <a:r>
              <a:rPr lang="en-US" dirty="0" err="1" smtClean="0">
                <a:solidFill>
                  <a:schemeClr val="tx1"/>
                </a:solidFill>
              </a:rPr>
              <a:t>Accessor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678889" y="2389092"/>
            <a:ext cx="1069529" cy="604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Grocery </a:t>
            </a:r>
            <a:r>
              <a:rPr lang="en-US" dirty="0" smtClean="0">
                <a:solidFill>
                  <a:schemeClr val="tx1"/>
                </a:solidFill>
              </a:rPr>
              <a:t>Manager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657853" y="3097939"/>
            <a:ext cx="1111599" cy="585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Grocery </a:t>
            </a:r>
            <a:r>
              <a:rPr lang="en-US" dirty="0" smtClean="0">
                <a:solidFill>
                  <a:schemeClr val="tx1"/>
                </a:solidFill>
              </a:rPr>
              <a:t>Engine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922867" y="2378630"/>
            <a:ext cx="1069529" cy="604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Shopping </a:t>
            </a:r>
            <a:r>
              <a:rPr lang="en-US" dirty="0" smtClean="0">
                <a:solidFill>
                  <a:schemeClr val="tx1"/>
                </a:solidFill>
              </a:rPr>
              <a:t>Manager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901831" y="3087477"/>
            <a:ext cx="1111599" cy="585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Shopping </a:t>
            </a:r>
            <a:r>
              <a:rPr lang="en-US" dirty="0" smtClean="0">
                <a:solidFill>
                  <a:schemeClr val="tx1"/>
                </a:solidFill>
              </a:rPr>
              <a:t>Engine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858561" y="4649067"/>
            <a:ext cx="1791419" cy="54011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Shopping </a:t>
            </a:r>
            <a:r>
              <a:rPr lang="en-US" dirty="0" err="1" smtClean="0">
                <a:solidFill>
                  <a:schemeClr val="tx1"/>
                </a:solidFill>
              </a:rPr>
              <a:t>Accessor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66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813" y="167401"/>
            <a:ext cx="10515600" cy="63553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Get All Recipes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96173" y="1175081"/>
            <a:ext cx="2599647" cy="55770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MyKitchen</a:t>
            </a:r>
            <a:r>
              <a:rPr lang="en-US" b="1" dirty="0" smtClean="0">
                <a:solidFill>
                  <a:schemeClr val="bg1"/>
                </a:solidFill>
              </a:rPr>
              <a:t> Web App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79675" y="2297501"/>
            <a:ext cx="2432649" cy="3996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Recipe Manager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00284" y="4365606"/>
            <a:ext cx="1791419" cy="51165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Recipe </a:t>
            </a:r>
            <a:r>
              <a:rPr lang="en-US" dirty="0" err="1" smtClean="0">
                <a:solidFill>
                  <a:schemeClr val="tx1"/>
                </a:solidFill>
              </a:rPr>
              <a:t>Accessor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an 7"/>
          <p:cNvSpPr/>
          <p:nvPr/>
        </p:nvSpPr>
        <p:spPr>
          <a:xfrm>
            <a:off x="5345496" y="5601253"/>
            <a:ext cx="1500997" cy="776101"/>
          </a:xfrm>
          <a:prstGeom prst="ca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MyKitchen</a:t>
            </a:r>
            <a:r>
              <a:rPr lang="en-US" dirty="0" smtClean="0"/>
              <a:t> DB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162470" y="1148306"/>
            <a:ext cx="1314450" cy="305629"/>
          </a:xfrm>
          <a:prstGeom prst="rect">
            <a:avLst/>
          </a:prstGeom>
          <a:solidFill>
            <a:srgbClr val="FF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Security</a:t>
            </a:r>
            <a:endParaRPr lang="en-US" sz="1600" dirty="0"/>
          </a:p>
        </p:txBody>
      </p:sp>
      <p:cxnSp>
        <p:nvCxnSpPr>
          <p:cNvPr id="10" name="Straight Arrow Connector 9"/>
          <p:cNvCxnSpPr>
            <a:stCxn id="4" idx="3"/>
            <a:endCxn id="9" idx="1"/>
          </p:cNvCxnSpPr>
          <p:nvPr/>
        </p:nvCxnSpPr>
        <p:spPr>
          <a:xfrm flipV="1">
            <a:off x="7395820" y="1301121"/>
            <a:ext cx="766650" cy="1528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12" idx="1"/>
          </p:cNvCxnSpPr>
          <p:nvPr/>
        </p:nvCxnSpPr>
        <p:spPr>
          <a:xfrm>
            <a:off x="7395820" y="1453935"/>
            <a:ext cx="766650" cy="2829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8162470" y="1554015"/>
            <a:ext cx="1314450" cy="365806"/>
          </a:xfrm>
          <a:prstGeom prst="rect">
            <a:avLst/>
          </a:prstGeom>
          <a:solidFill>
            <a:srgbClr val="FF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Logging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4" idx="2"/>
            <a:endCxn id="5" idx="0"/>
          </p:cNvCxnSpPr>
          <p:nvPr/>
        </p:nvCxnSpPr>
        <p:spPr>
          <a:xfrm>
            <a:off x="6095997" y="1732789"/>
            <a:ext cx="3" cy="5647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2" idx="2"/>
            <a:endCxn id="6" idx="0"/>
          </p:cNvCxnSpPr>
          <p:nvPr/>
        </p:nvCxnSpPr>
        <p:spPr>
          <a:xfrm flipH="1">
            <a:off x="6095994" y="3641611"/>
            <a:ext cx="4" cy="7239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  <a:endCxn id="8" idx="1"/>
          </p:cNvCxnSpPr>
          <p:nvPr/>
        </p:nvCxnSpPr>
        <p:spPr>
          <a:xfrm>
            <a:off x="6095994" y="4877258"/>
            <a:ext cx="1" cy="7239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879673" y="3241921"/>
            <a:ext cx="2432649" cy="3996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Recipe Engine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>
            <a:stCxn id="5" idx="2"/>
            <a:endCxn id="42" idx="0"/>
          </p:cNvCxnSpPr>
          <p:nvPr/>
        </p:nvCxnSpPr>
        <p:spPr>
          <a:xfrm flipH="1">
            <a:off x="6095998" y="2697191"/>
            <a:ext cx="2" cy="5447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19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813" y="167401"/>
            <a:ext cx="10515600" cy="63553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Get Recipe by id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96173" y="1175081"/>
            <a:ext cx="2599647" cy="55770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MyKitchen</a:t>
            </a:r>
            <a:r>
              <a:rPr lang="en-US" b="1" dirty="0" smtClean="0">
                <a:solidFill>
                  <a:schemeClr val="bg1"/>
                </a:solidFill>
              </a:rPr>
              <a:t> Web App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79675" y="2297501"/>
            <a:ext cx="2432649" cy="3996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Recipe Manager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00284" y="4365606"/>
            <a:ext cx="1791419" cy="51165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Recipe </a:t>
            </a:r>
            <a:r>
              <a:rPr lang="en-US" dirty="0" err="1" smtClean="0">
                <a:solidFill>
                  <a:schemeClr val="tx1"/>
                </a:solidFill>
              </a:rPr>
              <a:t>Accessor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an 7"/>
          <p:cNvSpPr/>
          <p:nvPr/>
        </p:nvSpPr>
        <p:spPr>
          <a:xfrm>
            <a:off x="5345496" y="5601253"/>
            <a:ext cx="1500997" cy="776101"/>
          </a:xfrm>
          <a:prstGeom prst="ca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MyKitchen</a:t>
            </a:r>
            <a:r>
              <a:rPr lang="en-US" dirty="0" smtClean="0"/>
              <a:t> DB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162470" y="1148306"/>
            <a:ext cx="1314450" cy="305629"/>
          </a:xfrm>
          <a:prstGeom prst="rect">
            <a:avLst/>
          </a:prstGeom>
          <a:solidFill>
            <a:srgbClr val="FF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Security</a:t>
            </a:r>
            <a:endParaRPr lang="en-US" sz="1600" dirty="0"/>
          </a:p>
        </p:txBody>
      </p:sp>
      <p:cxnSp>
        <p:nvCxnSpPr>
          <p:cNvPr id="10" name="Straight Arrow Connector 9"/>
          <p:cNvCxnSpPr>
            <a:stCxn id="4" idx="3"/>
            <a:endCxn id="9" idx="1"/>
          </p:cNvCxnSpPr>
          <p:nvPr/>
        </p:nvCxnSpPr>
        <p:spPr>
          <a:xfrm flipV="1">
            <a:off x="7395820" y="1301121"/>
            <a:ext cx="766650" cy="1528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12" idx="1"/>
          </p:cNvCxnSpPr>
          <p:nvPr/>
        </p:nvCxnSpPr>
        <p:spPr>
          <a:xfrm>
            <a:off x="7395820" y="1453935"/>
            <a:ext cx="766650" cy="2829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8162470" y="1554015"/>
            <a:ext cx="1314450" cy="365806"/>
          </a:xfrm>
          <a:prstGeom prst="rect">
            <a:avLst/>
          </a:prstGeom>
          <a:solidFill>
            <a:srgbClr val="FF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Logging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4" idx="2"/>
            <a:endCxn id="5" idx="0"/>
          </p:cNvCxnSpPr>
          <p:nvPr/>
        </p:nvCxnSpPr>
        <p:spPr>
          <a:xfrm>
            <a:off x="6095997" y="1732789"/>
            <a:ext cx="3" cy="5647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2" idx="2"/>
            <a:endCxn id="6" idx="0"/>
          </p:cNvCxnSpPr>
          <p:nvPr/>
        </p:nvCxnSpPr>
        <p:spPr>
          <a:xfrm flipH="1">
            <a:off x="6095994" y="3641611"/>
            <a:ext cx="4" cy="7239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  <a:endCxn id="8" idx="1"/>
          </p:cNvCxnSpPr>
          <p:nvPr/>
        </p:nvCxnSpPr>
        <p:spPr>
          <a:xfrm>
            <a:off x="6095994" y="4877258"/>
            <a:ext cx="1" cy="7239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879673" y="3241921"/>
            <a:ext cx="2432649" cy="3996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Recipe Engine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>
            <a:stCxn id="5" idx="2"/>
            <a:endCxn id="42" idx="0"/>
          </p:cNvCxnSpPr>
          <p:nvPr/>
        </p:nvCxnSpPr>
        <p:spPr>
          <a:xfrm flipH="1">
            <a:off x="6095998" y="2697191"/>
            <a:ext cx="2" cy="5447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61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813" y="167401"/>
            <a:ext cx="10515600" cy="63553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Add Recipe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96173" y="1175081"/>
            <a:ext cx="2599647" cy="55770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MyKitchen</a:t>
            </a:r>
            <a:r>
              <a:rPr lang="en-US" b="1" dirty="0" smtClean="0">
                <a:solidFill>
                  <a:schemeClr val="bg1"/>
                </a:solidFill>
              </a:rPr>
              <a:t> Web App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79675" y="2297501"/>
            <a:ext cx="2432649" cy="3996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Recipe Manager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49659" y="4637971"/>
            <a:ext cx="1791419" cy="51165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Recipe </a:t>
            </a:r>
            <a:r>
              <a:rPr lang="en-US" dirty="0" err="1" smtClean="0">
                <a:solidFill>
                  <a:schemeClr val="tx1"/>
                </a:solidFill>
              </a:rPr>
              <a:t>Accessor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an 7"/>
          <p:cNvSpPr/>
          <p:nvPr/>
        </p:nvSpPr>
        <p:spPr>
          <a:xfrm>
            <a:off x="4194869" y="5601253"/>
            <a:ext cx="1500997" cy="776101"/>
          </a:xfrm>
          <a:prstGeom prst="ca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MyKitchen</a:t>
            </a:r>
            <a:r>
              <a:rPr lang="en-US" dirty="0" smtClean="0"/>
              <a:t> DB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162470" y="1148306"/>
            <a:ext cx="1314450" cy="305629"/>
          </a:xfrm>
          <a:prstGeom prst="rect">
            <a:avLst/>
          </a:prstGeom>
          <a:solidFill>
            <a:srgbClr val="FF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Security</a:t>
            </a:r>
            <a:endParaRPr lang="en-US" sz="1600" dirty="0"/>
          </a:p>
        </p:txBody>
      </p:sp>
      <p:cxnSp>
        <p:nvCxnSpPr>
          <p:cNvPr id="10" name="Straight Arrow Connector 9"/>
          <p:cNvCxnSpPr>
            <a:stCxn id="4" idx="3"/>
            <a:endCxn id="9" idx="1"/>
          </p:cNvCxnSpPr>
          <p:nvPr/>
        </p:nvCxnSpPr>
        <p:spPr>
          <a:xfrm flipV="1">
            <a:off x="7395820" y="1301121"/>
            <a:ext cx="766650" cy="1528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12" idx="1"/>
          </p:cNvCxnSpPr>
          <p:nvPr/>
        </p:nvCxnSpPr>
        <p:spPr>
          <a:xfrm>
            <a:off x="7395820" y="1453935"/>
            <a:ext cx="766650" cy="2829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8162470" y="1554015"/>
            <a:ext cx="1314450" cy="365806"/>
          </a:xfrm>
          <a:prstGeom prst="rect">
            <a:avLst/>
          </a:prstGeom>
          <a:solidFill>
            <a:srgbClr val="FF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Logging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4" idx="2"/>
            <a:endCxn id="5" idx="0"/>
          </p:cNvCxnSpPr>
          <p:nvPr/>
        </p:nvCxnSpPr>
        <p:spPr>
          <a:xfrm>
            <a:off x="6095997" y="1732789"/>
            <a:ext cx="3" cy="5647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2" idx="2"/>
            <a:endCxn id="6" idx="0"/>
          </p:cNvCxnSpPr>
          <p:nvPr/>
        </p:nvCxnSpPr>
        <p:spPr>
          <a:xfrm flipH="1">
            <a:off x="4945369" y="3641611"/>
            <a:ext cx="1150629" cy="9963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  <a:endCxn id="8" idx="1"/>
          </p:cNvCxnSpPr>
          <p:nvPr/>
        </p:nvCxnSpPr>
        <p:spPr>
          <a:xfrm flipH="1">
            <a:off x="4945368" y="5149623"/>
            <a:ext cx="1" cy="4516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416613" y="4637971"/>
            <a:ext cx="1791419" cy="34505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Food </a:t>
            </a:r>
            <a:r>
              <a:rPr lang="en-US" dirty="0" err="1" smtClean="0">
                <a:solidFill>
                  <a:schemeClr val="tx1"/>
                </a:solidFill>
              </a:rPr>
              <a:t>Accessor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>
            <a:stCxn id="42" idx="2"/>
            <a:endCxn id="31" idx="0"/>
          </p:cNvCxnSpPr>
          <p:nvPr/>
        </p:nvCxnSpPr>
        <p:spPr>
          <a:xfrm>
            <a:off x="6095998" y="3641611"/>
            <a:ext cx="1216325" cy="9963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1" idx="2"/>
            <a:endCxn id="41" idx="0"/>
          </p:cNvCxnSpPr>
          <p:nvPr/>
        </p:nvCxnSpPr>
        <p:spPr>
          <a:xfrm flipH="1">
            <a:off x="7312322" y="4983029"/>
            <a:ext cx="1" cy="6152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492813" y="5598243"/>
            <a:ext cx="1639018" cy="42249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Food Resource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4879673" y="3241921"/>
            <a:ext cx="2432649" cy="3996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Recipe Engine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>
            <a:stCxn id="5" idx="2"/>
            <a:endCxn id="42" idx="0"/>
          </p:cNvCxnSpPr>
          <p:nvPr/>
        </p:nvCxnSpPr>
        <p:spPr>
          <a:xfrm flipH="1">
            <a:off x="6095998" y="2697191"/>
            <a:ext cx="2" cy="5447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31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813" y="167401"/>
            <a:ext cx="10515600" cy="63553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Update Recipe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96173" y="1175081"/>
            <a:ext cx="2599647" cy="55770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MyKitchen</a:t>
            </a:r>
            <a:r>
              <a:rPr lang="en-US" b="1" dirty="0" smtClean="0">
                <a:solidFill>
                  <a:schemeClr val="bg1"/>
                </a:solidFill>
              </a:rPr>
              <a:t> Web App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79675" y="2297501"/>
            <a:ext cx="2432649" cy="3996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Recipe Manager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49659" y="4637971"/>
            <a:ext cx="1791419" cy="51165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Recipe </a:t>
            </a:r>
            <a:r>
              <a:rPr lang="en-US" dirty="0" err="1" smtClean="0">
                <a:solidFill>
                  <a:schemeClr val="tx1"/>
                </a:solidFill>
              </a:rPr>
              <a:t>Accessor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an 7"/>
          <p:cNvSpPr/>
          <p:nvPr/>
        </p:nvSpPr>
        <p:spPr>
          <a:xfrm>
            <a:off x="4194869" y="5601253"/>
            <a:ext cx="1500997" cy="776101"/>
          </a:xfrm>
          <a:prstGeom prst="ca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MyKitchen</a:t>
            </a:r>
            <a:r>
              <a:rPr lang="en-US" dirty="0" smtClean="0"/>
              <a:t> DB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162470" y="1148306"/>
            <a:ext cx="1314450" cy="305629"/>
          </a:xfrm>
          <a:prstGeom prst="rect">
            <a:avLst/>
          </a:prstGeom>
          <a:solidFill>
            <a:srgbClr val="FF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Security</a:t>
            </a:r>
            <a:endParaRPr lang="en-US" sz="1600" dirty="0"/>
          </a:p>
        </p:txBody>
      </p:sp>
      <p:cxnSp>
        <p:nvCxnSpPr>
          <p:cNvPr id="10" name="Straight Arrow Connector 9"/>
          <p:cNvCxnSpPr>
            <a:stCxn id="4" idx="3"/>
            <a:endCxn id="9" idx="1"/>
          </p:cNvCxnSpPr>
          <p:nvPr/>
        </p:nvCxnSpPr>
        <p:spPr>
          <a:xfrm flipV="1">
            <a:off x="7395820" y="1301121"/>
            <a:ext cx="766650" cy="1528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12" idx="1"/>
          </p:cNvCxnSpPr>
          <p:nvPr/>
        </p:nvCxnSpPr>
        <p:spPr>
          <a:xfrm>
            <a:off x="7395820" y="1453935"/>
            <a:ext cx="766650" cy="2829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8162470" y="1554015"/>
            <a:ext cx="1314450" cy="365806"/>
          </a:xfrm>
          <a:prstGeom prst="rect">
            <a:avLst/>
          </a:prstGeom>
          <a:solidFill>
            <a:srgbClr val="FF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Logging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4" idx="2"/>
            <a:endCxn id="5" idx="0"/>
          </p:cNvCxnSpPr>
          <p:nvPr/>
        </p:nvCxnSpPr>
        <p:spPr>
          <a:xfrm>
            <a:off x="6095997" y="1732789"/>
            <a:ext cx="3" cy="5647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2" idx="2"/>
            <a:endCxn id="6" idx="0"/>
          </p:cNvCxnSpPr>
          <p:nvPr/>
        </p:nvCxnSpPr>
        <p:spPr>
          <a:xfrm flipH="1">
            <a:off x="4945369" y="3641611"/>
            <a:ext cx="1150629" cy="9963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  <a:endCxn id="8" idx="1"/>
          </p:cNvCxnSpPr>
          <p:nvPr/>
        </p:nvCxnSpPr>
        <p:spPr>
          <a:xfrm flipH="1">
            <a:off x="4945368" y="5149623"/>
            <a:ext cx="1" cy="4516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416613" y="4637971"/>
            <a:ext cx="1791419" cy="34505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Food </a:t>
            </a:r>
            <a:r>
              <a:rPr lang="en-US" dirty="0" err="1" smtClean="0">
                <a:solidFill>
                  <a:schemeClr val="tx1"/>
                </a:solidFill>
              </a:rPr>
              <a:t>Accessor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>
            <a:stCxn id="42" idx="2"/>
            <a:endCxn id="31" idx="0"/>
          </p:cNvCxnSpPr>
          <p:nvPr/>
        </p:nvCxnSpPr>
        <p:spPr>
          <a:xfrm>
            <a:off x="6095998" y="3641611"/>
            <a:ext cx="1216325" cy="9963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1" idx="2"/>
            <a:endCxn id="41" idx="0"/>
          </p:cNvCxnSpPr>
          <p:nvPr/>
        </p:nvCxnSpPr>
        <p:spPr>
          <a:xfrm flipH="1">
            <a:off x="7312322" y="4983029"/>
            <a:ext cx="1" cy="6152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492813" y="5598243"/>
            <a:ext cx="1639018" cy="42249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Food Resource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4879673" y="3241921"/>
            <a:ext cx="2432649" cy="3996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Recipe Engine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>
            <a:stCxn id="5" idx="2"/>
            <a:endCxn id="42" idx="0"/>
          </p:cNvCxnSpPr>
          <p:nvPr/>
        </p:nvCxnSpPr>
        <p:spPr>
          <a:xfrm flipH="1">
            <a:off x="6095998" y="2697191"/>
            <a:ext cx="2" cy="5447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96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813" y="167401"/>
            <a:ext cx="10515600" cy="63553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delete Recipe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96173" y="1175081"/>
            <a:ext cx="2599647" cy="55770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MyKitchen</a:t>
            </a:r>
            <a:r>
              <a:rPr lang="en-US" b="1" dirty="0" smtClean="0">
                <a:solidFill>
                  <a:schemeClr val="bg1"/>
                </a:solidFill>
              </a:rPr>
              <a:t> Web App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79675" y="2297501"/>
            <a:ext cx="2432649" cy="3996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Recipe Manager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00286" y="4365606"/>
            <a:ext cx="1791419" cy="51165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Recipe </a:t>
            </a:r>
            <a:r>
              <a:rPr lang="en-US" dirty="0" err="1" smtClean="0">
                <a:solidFill>
                  <a:schemeClr val="tx1"/>
                </a:solidFill>
              </a:rPr>
              <a:t>Accessor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an 7"/>
          <p:cNvSpPr/>
          <p:nvPr/>
        </p:nvSpPr>
        <p:spPr>
          <a:xfrm>
            <a:off x="5345496" y="5601253"/>
            <a:ext cx="1500997" cy="776101"/>
          </a:xfrm>
          <a:prstGeom prst="ca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MyKitchen</a:t>
            </a:r>
            <a:r>
              <a:rPr lang="en-US" dirty="0" smtClean="0"/>
              <a:t> DB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162470" y="1148306"/>
            <a:ext cx="1314450" cy="305629"/>
          </a:xfrm>
          <a:prstGeom prst="rect">
            <a:avLst/>
          </a:prstGeom>
          <a:solidFill>
            <a:srgbClr val="FF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Security</a:t>
            </a:r>
            <a:endParaRPr lang="en-US" sz="1600" dirty="0"/>
          </a:p>
        </p:txBody>
      </p:sp>
      <p:cxnSp>
        <p:nvCxnSpPr>
          <p:cNvPr id="10" name="Straight Arrow Connector 9"/>
          <p:cNvCxnSpPr>
            <a:stCxn id="4" idx="3"/>
            <a:endCxn id="9" idx="1"/>
          </p:cNvCxnSpPr>
          <p:nvPr/>
        </p:nvCxnSpPr>
        <p:spPr>
          <a:xfrm flipV="1">
            <a:off x="7395820" y="1301121"/>
            <a:ext cx="766650" cy="1528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12" idx="1"/>
          </p:cNvCxnSpPr>
          <p:nvPr/>
        </p:nvCxnSpPr>
        <p:spPr>
          <a:xfrm>
            <a:off x="7395820" y="1453935"/>
            <a:ext cx="766650" cy="2829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8162470" y="1554015"/>
            <a:ext cx="1314450" cy="365806"/>
          </a:xfrm>
          <a:prstGeom prst="rect">
            <a:avLst/>
          </a:prstGeom>
          <a:solidFill>
            <a:srgbClr val="FF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Logging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4" idx="2"/>
            <a:endCxn id="5" idx="0"/>
          </p:cNvCxnSpPr>
          <p:nvPr/>
        </p:nvCxnSpPr>
        <p:spPr>
          <a:xfrm>
            <a:off x="6095997" y="1732789"/>
            <a:ext cx="3" cy="5647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2" idx="2"/>
            <a:endCxn id="6" idx="0"/>
          </p:cNvCxnSpPr>
          <p:nvPr/>
        </p:nvCxnSpPr>
        <p:spPr>
          <a:xfrm flipH="1">
            <a:off x="6095996" y="3641611"/>
            <a:ext cx="2" cy="7239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  <a:endCxn id="8" idx="1"/>
          </p:cNvCxnSpPr>
          <p:nvPr/>
        </p:nvCxnSpPr>
        <p:spPr>
          <a:xfrm flipH="1">
            <a:off x="6095995" y="4877258"/>
            <a:ext cx="1" cy="7239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879673" y="3241921"/>
            <a:ext cx="2432649" cy="3996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Recipe Engine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>
            <a:stCxn id="5" idx="2"/>
            <a:endCxn id="42" idx="0"/>
          </p:cNvCxnSpPr>
          <p:nvPr/>
        </p:nvCxnSpPr>
        <p:spPr>
          <a:xfrm flipH="1">
            <a:off x="6095998" y="2697191"/>
            <a:ext cx="2" cy="5447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08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813" y="167401"/>
            <a:ext cx="10515600" cy="63553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ADD GROCERY LIST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60340" y="1129064"/>
            <a:ext cx="2671313" cy="53195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MyKitchen</a:t>
            </a:r>
            <a:r>
              <a:rPr lang="en-US" b="1" dirty="0" smtClean="0">
                <a:solidFill>
                  <a:schemeClr val="bg1"/>
                </a:solidFill>
              </a:rPr>
              <a:t> Web App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79675" y="2297501"/>
            <a:ext cx="2432649" cy="3996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Grocery List </a:t>
            </a:r>
            <a:r>
              <a:rPr lang="en-US" dirty="0" smtClean="0">
                <a:solidFill>
                  <a:schemeClr val="tx1"/>
                </a:solidFill>
              </a:rPr>
              <a:t>Manager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00286" y="4186341"/>
            <a:ext cx="1791419" cy="547209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Grocery List </a:t>
            </a:r>
            <a:r>
              <a:rPr lang="en-US" dirty="0" err="1" smtClean="0">
                <a:solidFill>
                  <a:schemeClr val="tx1"/>
                </a:solidFill>
              </a:rPr>
              <a:t>Accessor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an 7"/>
          <p:cNvSpPr/>
          <p:nvPr/>
        </p:nvSpPr>
        <p:spPr>
          <a:xfrm>
            <a:off x="5345496" y="5399423"/>
            <a:ext cx="1500997" cy="778638"/>
          </a:xfrm>
          <a:prstGeom prst="ca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MyKitchen</a:t>
            </a:r>
            <a:r>
              <a:rPr lang="en-US" dirty="0" smtClean="0"/>
              <a:t> DB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281800" y="1063808"/>
            <a:ext cx="1314450" cy="305629"/>
          </a:xfrm>
          <a:prstGeom prst="rect">
            <a:avLst/>
          </a:prstGeom>
          <a:solidFill>
            <a:srgbClr val="FF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Security</a:t>
            </a:r>
            <a:endParaRPr lang="en-US" sz="1600" dirty="0"/>
          </a:p>
        </p:txBody>
      </p:sp>
      <p:cxnSp>
        <p:nvCxnSpPr>
          <p:cNvPr id="10" name="Straight Arrow Connector 9"/>
          <p:cNvCxnSpPr>
            <a:stCxn id="4" idx="3"/>
            <a:endCxn id="9" idx="1"/>
          </p:cNvCxnSpPr>
          <p:nvPr/>
        </p:nvCxnSpPr>
        <p:spPr>
          <a:xfrm flipV="1">
            <a:off x="7431653" y="1216623"/>
            <a:ext cx="850147" cy="1784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12" idx="1"/>
          </p:cNvCxnSpPr>
          <p:nvPr/>
        </p:nvCxnSpPr>
        <p:spPr>
          <a:xfrm>
            <a:off x="7431653" y="1395039"/>
            <a:ext cx="850147" cy="3388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8281800" y="1551006"/>
            <a:ext cx="1314450" cy="365806"/>
          </a:xfrm>
          <a:prstGeom prst="rect">
            <a:avLst/>
          </a:prstGeom>
          <a:solidFill>
            <a:srgbClr val="FF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Logging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4" idx="2"/>
            <a:endCxn id="5" idx="0"/>
          </p:cNvCxnSpPr>
          <p:nvPr/>
        </p:nvCxnSpPr>
        <p:spPr>
          <a:xfrm>
            <a:off x="6095997" y="1661014"/>
            <a:ext cx="3" cy="6364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2" idx="2"/>
            <a:endCxn id="6" idx="0"/>
          </p:cNvCxnSpPr>
          <p:nvPr/>
        </p:nvCxnSpPr>
        <p:spPr>
          <a:xfrm flipH="1">
            <a:off x="6095996" y="3641611"/>
            <a:ext cx="2" cy="5447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  <a:endCxn id="8" idx="1"/>
          </p:cNvCxnSpPr>
          <p:nvPr/>
        </p:nvCxnSpPr>
        <p:spPr>
          <a:xfrm flipH="1">
            <a:off x="6095995" y="4733550"/>
            <a:ext cx="1" cy="6658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879673" y="3241921"/>
            <a:ext cx="2432649" cy="3996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Grocery List </a:t>
            </a:r>
            <a:r>
              <a:rPr lang="en-US" dirty="0" smtClean="0">
                <a:solidFill>
                  <a:schemeClr val="tx1"/>
                </a:solidFill>
              </a:rPr>
              <a:t>Engine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>
            <a:stCxn id="5" idx="2"/>
            <a:endCxn id="42" idx="0"/>
          </p:cNvCxnSpPr>
          <p:nvPr/>
        </p:nvCxnSpPr>
        <p:spPr>
          <a:xfrm flipH="1">
            <a:off x="6095998" y="2697191"/>
            <a:ext cx="2" cy="5447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82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813" y="167401"/>
            <a:ext cx="10515600" cy="1310710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/>
              <a:t>ADD recipe’s food items to grocery LIST</a:t>
            </a:r>
            <a:endParaRPr lang="en-US" sz="4800" dirty="0"/>
          </a:p>
        </p:txBody>
      </p:sp>
      <p:sp>
        <p:nvSpPr>
          <p:cNvPr id="4" name="Rectangle 3"/>
          <p:cNvSpPr/>
          <p:nvPr/>
        </p:nvSpPr>
        <p:spPr>
          <a:xfrm>
            <a:off x="4736894" y="1656603"/>
            <a:ext cx="2671313" cy="53195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MyKitchen</a:t>
            </a:r>
            <a:r>
              <a:rPr lang="en-US" b="1" dirty="0" smtClean="0">
                <a:solidFill>
                  <a:schemeClr val="bg1"/>
                </a:solidFill>
              </a:rPr>
              <a:t> Web App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56229" y="2825040"/>
            <a:ext cx="2432649" cy="3996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Grocery List </a:t>
            </a:r>
            <a:r>
              <a:rPr lang="en-US" dirty="0" smtClean="0">
                <a:solidFill>
                  <a:schemeClr val="tx1"/>
                </a:solidFill>
              </a:rPr>
              <a:t>Manager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81132" y="4751005"/>
            <a:ext cx="1791419" cy="547209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Grocery List </a:t>
            </a:r>
            <a:r>
              <a:rPr lang="en-US" dirty="0" err="1" smtClean="0">
                <a:solidFill>
                  <a:schemeClr val="tx1"/>
                </a:solidFill>
              </a:rPr>
              <a:t>Accessor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an 7"/>
          <p:cNvSpPr/>
          <p:nvPr/>
        </p:nvSpPr>
        <p:spPr>
          <a:xfrm>
            <a:off x="4426342" y="5880069"/>
            <a:ext cx="1500997" cy="778638"/>
          </a:xfrm>
          <a:prstGeom prst="ca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MyKitchen</a:t>
            </a:r>
            <a:r>
              <a:rPr lang="en-US" dirty="0" smtClean="0"/>
              <a:t> DB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258354" y="1591347"/>
            <a:ext cx="1314450" cy="305629"/>
          </a:xfrm>
          <a:prstGeom prst="rect">
            <a:avLst/>
          </a:prstGeom>
          <a:solidFill>
            <a:srgbClr val="FF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Security</a:t>
            </a:r>
            <a:endParaRPr lang="en-US" sz="1600" dirty="0"/>
          </a:p>
        </p:txBody>
      </p:sp>
      <p:cxnSp>
        <p:nvCxnSpPr>
          <p:cNvPr id="10" name="Straight Arrow Connector 9"/>
          <p:cNvCxnSpPr>
            <a:stCxn id="4" idx="3"/>
            <a:endCxn id="9" idx="1"/>
          </p:cNvCxnSpPr>
          <p:nvPr/>
        </p:nvCxnSpPr>
        <p:spPr>
          <a:xfrm flipV="1">
            <a:off x="7408207" y="1744162"/>
            <a:ext cx="850147" cy="1784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12" idx="1"/>
          </p:cNvCxnSpPr>
          <p:nvPr/>
        </p:nvCxnSpPr>
        <p:spPr>
          <a:xfrm>
            <a:off x="7408207" y="1922578"/>
            <a:ext cx="850147" cy="3388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8258354" y="2078545"/>
            <a:ext cx="1314450" cy="365806"/>
          </a:xfrm>
          <a:prstGeom prst="rect">
            <a:avLst/>
          </a:prstGeom>
          <a:solidFill>
            <a:srgbClr val="FF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Logging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4" idx="2"/>
            <a:endCxn id="5" idx="0"/>
          </p:cNvCxnSpPr>
          <p:nvPr/>
        </p:nvCxnSpPr>
        <p:spPr>
          <a:xfrm>
            <a:off x="6072551" y="2188553"/>
            <a:ext cx="3" cy="6364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2" idx="2"/>
            <a:endCxn id="6" idx="0"/>
          </p:cNvCxnSpPr>
          <p:nvPr/>
        </p:nvCxnSpPr>
        <p:spPr>
          <a:xfrm flipH="1">
            <a:off x="5176842" y="4169150"/>
            <a:ext cx="895710" cy="5818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  <a:endCxn id="8" idx="1"/>
          </p:cNvCxnSpPr>
          <p:nvPr/>
        </p:nvCxnSpPr>
        <p:spPr>
          <a:xfrm flipH="1">
            <a:off x="5176841" y="5298214"/>
            <a:ext cx="1" cy="5818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856227" y="3769460"/>
            <a:ext cx="2432649" cy="3996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Grocery List </a:t>
            </a:r>
            <a:r>
              <a:rPr lang="en-US" dirty="0" smtClean="0">
                <a:solidFill>
                  <a:schemeClr val="tx1"/>
                </a:solidFill>
              </a:rPr>
              <a:t>Engine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>
            <a:stCxn id="5" idx="2"/>
            <a:endCxn id="42" idx="0"/>
          </p:cNvCxnSpPr>
          <p:nvPr/>
        </p:nvCxnSpPr>
        <p:spPr>
          <a:xfrm flipH="1">
            <a:off x="6072552" y="3224730"/>
            <a:ext cx="2" cy="5447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2" idx="2"/>
            <a:endCxn id="24" idx="0"/>
          </p:cNvCxnSpPr>
          <p:nvPr/>
        </p:nvCxnSpPr>
        <p:spPr>
          <a:xfrm>
            <a:off x="6072552" y="4169150"/>
            <a:ext cx="1094562" cy="6364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271404" y="4805637"/>
            <a:ext cx="1791419" cy="34505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Food </a:t>
            </a:r>
            <a:r>
              <a:rPr lang="en-US" dirty="0" err="1" smtClean="0">
                <a:solidFill>
                  <a:schemeClr val="tx1"/>
                </a:solidFill>
              </a:rPr>
              <a:t>Accessor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24" idx="2"/>
            <a:endCxn id="26" idx="0"/>
          </p:cNvCxnSpPr>
          <p:nvPr/>
        </p:nvCxnSpPr>
        <p:spPr>
          <a:xfrm flipH="1">
            <a:off x="7167113" y="5150695"/>
            <a:ext cx="1" cy="7984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347604" y="5949177"/>
            <a:ext cx="1639018" cy="42249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Food Resource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91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813" y="167401"/>
            <a:ext cx="10515600" cy="798123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/>
              <a:t>ADD One food item to grocery LIST</a:t>
            </a:r>
            <a:endParaRPr lang="en-US" sz="4800" dirty="0"/>
          </a:p>
        </p:txBody>
      </p:sp>
      <p:sp>
        <p:nvSpPr>
          <p:cNvPr id="4" name="Rectangle 3"/>
          <p:cNvSpPr/>
          <p:nvPr/>
        </p:nvSpPr>
        <p:spPr>
          <a:xfrm>
            <a:off x="4748617" y="1398695"/>
            <a:ext cx="2671313" cy="53195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MyKitchen</a:t>
            </a:r>
            <a:r>
              <a:rPr lang="en-US" b="1" dirty="0" smtClean="0">
                <a:solidFill>
                  <a:schemeClr val="bg1"/>
                </a:solidFill>
              </a:rPr>
              <a:t> Web App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67952" y="2567132"/>
            <a:ext cx="2432649" cy="3996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Grocery List </a:t>
            </a:r>
            <a:r>
              <a:rPr lang="en-US" dirty="0" smtClean="0">
                <a:solidFill>
                  <a:schemeClr val="tx1"/>
                </a:solidFill>
              </a:rPr>
              <a:t>Manager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92855" y="4493097"/>
            <a:ext cx="1791419" cy="547209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Grocery List </a:t>
            </a:r>
            <a:r>
              <a:rPr lang="en-US" dirty="0" err="1" smtClean="0">
                <a:solidFill>
                  <a:schemeClr val="tx1"/>
                </a:solidFill>
              </a:rPr>
              <a:t>Accessor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an 7"/>
          <p:cNvSpPr/>
          <p:nvPr/>
        </p:nvSpPr>
        <p:spPr>
          <a:xfrm>
            <a:off x="4438065" y="5622161"/>
            <a:ext cx="1500997" cy="778638"/>
          </a:xfrm>
          <a:prstGeom prst="ca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MyKitchen</a:t>
            </a:r>
            <a:r>
              <a:rPr lang="en-US" dirty="0" smtClean="0"/>
              <a:t> DB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270077" y="1333439"/>
            <a:ext cx="1314450" cy="305629"/>
          </a:xfrm>
          <a:prstGeom prst="rect">
            <a:avLst/>
          </a:prstGeom>
          <a:solidFill>
            <a:srgbClr val="FF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Security</a:t>
            </a:r>
            <a:endParaRPr lang="en-US" sz="1600" dirty="0"/>
          </a:p>
        </p:txBody>
      </p:sp>
      <p:cxnSp>
        <p:nvCxnSpPr>
          <p:cNvPr id="10" name="Straight Arrow Connector 9"/>
          <p:cNvCxnSpPr>
            <a:stCxn id="4" idx="3"/>
            <a:endCxn id="9" idx="1"/>
          </p:cNvCxnSpPr>
          <p:nvPr/>
        </p:nvCxnSpPr>
        <p:spPr>
          <a:xfrm flipV="1">
            <a:off x="7419930" y="1486254"/>
            <a:ext cx="850147" cy="1784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12" idx="1"/>
          </p:cNvCxnSpPr>
          <p:nvPr/>
        </p:nvCxnSpPr>
        <p:spPr>
          <a:xfrm>
            <a:off x="7419930" y="1664670"/>
            <a:ext cx="850147" cy="3388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8270077" y="1820637"/>
            <a:ext cx="1314450" cy="365806"/>
          </a:xfrm>
          <a:prstGeom prst="rect">
            <a:avLst/>
          </a:prstGeom>
          <a:solidFill>
            <a:srgbClr val="FF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Logging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4" idx="2"/>
            <a:endCxn id="5" idx="0"/>
          </p:cNvCxnSpPr>
          <p:nvPr/>
        </p:nvCxnSpPr>
        <p:spPr>
          <a:xfrm>
            <a:off x="6084274" y="1930645"/>
            <a:ext cx="3" cy="6364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2" idx="2"/>
            <a:endCxn id="6" idx="0"/>
          </p:cNvCxnSpPr>
          <p:nvPr/>
        </p:nvCxnSpPr>
        <p:spPr>
          <a:xfrm flipH="1">
            <a:off x="5188565" y="3911242"/>
            <a:ext cx="895710" cy="5818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  <a:endCxn id="8" idx="1"/>
          </p:cNvCxnSpPr>
          <p:nvPr/>
        </p:nvCxnSpPr>
        <p:spPr>
          <a:xfrm flipH="1">
            <a:off x="5188564" y="5040306"/>
            <a:ext cx="1" cy="5818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867950" y="3511552"/>
            <a:ext cx="2432649" cy="3996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Grocery List </a:t>
            </a:r>
            <a:r>
              <a:rPr lang="en-US" dirty="0" smtClean="0">
                <a:solidFill>
                  <a:schemeClr val="tx1"/>
                </a:solidFill>
              </a:rPr>
              <a:t>Engine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>
            <a:stCxn id="5" idx="2"/>
            <a:endCxn id="42" idx="0"/>
          </p:cNvCxnSpPr>
          <p:nvPr/>
        </p:nvCxnSpPr>
        <p:spPr>
          <a:xfrm flipH="1">
            <a:off x="6084275" y="2966822"/>
            <a:ext cx="2" cy="5447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2" idx="2"/>
            <a:endCxn id="24" idx="0"/>
          </p:cNvCxnSpPr>
          <p:nvPr/>
        </p:nvCxnSpPr>
        <p:spPr>
          <a:xfrm>
            <a:off x="6084275" y="3911242"/>
            <a:ext cx="1094562" cy="6364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283127" y="4547729"/>
            <a:ext cx="1791419" cy="34505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Food </a:t>
            </a:r>
            <a:r>
              <a:rPr lang="en-US" dirty="0" err="1" smtClean="0">
                <a:solidFill>
                  <a:schemeClr val="tx1"/>
                </a:solidFill>
              </a:rPr>
              <a:t>Accessor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24" idx="2"/>
            <a:endCxn id="26" idx="0"/>
          </p:cNvCxnSpPr>
          <p:nvPr/>
        </p:nvCxnSpPr>
        <p:spPr>
          <a:xfrm flipH="1">
            <a:off x="7178836" y="4892787"/>
            <a:ext cx="1" cy="7984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359327" y="5691269"/>
            <a:ext cx="1639018" cy="42249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Food Resource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43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557</TotalTime>
  <Words>361</Words>
  <Application>Microsoft Office PowerPoint</Application>
  <PresentationFormat>Widescreen</PresentationFormat>
  <Paragraphs>153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Berlin Sans FB Demi</vt:lpstr>
      <vt:lpstr>Gill Sans MT</vt:lpstr>
      <vt:lpstr>Impact</vt:lpstr>
      <vt:lpstr>Badge</vt:lpstr>
      <vt:lpstr>My Kitchen Architecture</vt:lpstr>
      <vt:lpstr>Get All Recipes</vt:lpstr>
      <vt:lpstr>Get Recipe by id</vt:lpstr>
      <vt:lpstr>Add Recipe</vt:lpstr>
      <vt:lpstr>Update Recipe</vt:lpstr>
      <vt:lpstr>delete Recipe</vt:lpstr>
      <vt:lpstr>ADD GROCERY LIST</vt:lpstr>
      <vt:lpstr>ADD recipe’s food items to grocery LIST</vt:lpstr>
      <vt:lpstr>ADD One food item to grocery LIST</vt:lpstr>
      <vt:lpstr>Remove Food Item From GROCERY LIST</vt:lpstr>
      <vt:lpstr>Add useR</vt:lpstr>
      <vt:lpstr>Login User</vt:lpstr>
      <vt:lpstr>Update User</vt:lpstr>
      <vt:lpstr>Favorite a Recipe</vt:lpstr>
      <vt:lpstr>Favorite a Grocery List</vt:lpstr>
      <vt:lpstr>Static diagram</vt:lpstr>
    </vt:vector>
  </TitlesOfParts>
  <Company>Assurity Life Insurance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MyKitchen Architecture</dc:title>
  <dc:creator>Alexis Kennedy</dc:creator>
  <cp:lastModifiedBy>Alexis Kennedy</cp:lastModifiedBy>
  <cp:revision>18</cp:revision>
  <dcterms:created xsi:type="dcterms:W3CDTF">2017-08-11T14:48:47Z</dcterms:created>
  <dcterms:modified xsi:type="dcterms:W3CDTF">2017-08-30T22:27:51Z</dcterms:modified>
</cp:coreProperties>
</file>