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9"/>
  </p:notesMasterIdLst>
  <p:sldIdLst>
    <p:sldId id="275" r:id="rId2"/>
    <p:sldId id="274" r:id="rId3"/>
    <p:sldId id="312" r:id="rId4"/>
    <p:sldId id="313" r:id="rId5"/>
    <p:sldId id="311" r:id="rId6"/>
    <p:sldId id="310" r:id="rId7"/>
    <p:sldId id="308" r:id="rId8"/>
  </p:sldIdLst>
  <p:sldSz cx="9144000" cy="6858000" type="screen4x3"/>
  <p:notesSz cx="9144000" cy="6858000"/>
  <p:embeddedFontLst>
    <p:embeddedFont>
      <p:font typeface="한컴바탕" panose="02030600000101010101" pitchFamily="18" charset="2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-윤고딕360" panose="02030504000101010101" pitchFamily="18" charset="-127"/>
      <p:regular r:id="rId13"/>
    </p:embeddedFont>
    <p:embeddedFont>
      <p:font typeface="-윤고딕340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2014-12-24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7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36609"/>
            <a:ext cx="1657484" cy="10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404" y="2492897"/>
            <a:ext cx="5976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solidFill>
                  <a:srgbClr val="FF00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Single Silver </a:t>
            </a:r>
            <a:r>
              <a:rPr lang="ko-KR" altLang="en-US" sz="3500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세대를 </a:t>
            </a:r>
            <a:r>
              <a:rPr lang="ko-KR" altLang="en-US" sz="3500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위한 </a:t>
            </a:r>
            <a:r>
              <a:rPr lang="en-US" altLang="ko-KR" sz="35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/>
            </a:r>
            <a:br>
              <a:rPr lang="en-US" altLang="ko-KR" sz="3500" dirty="0">
                <a:latin typeface="-윤고딕360" panose="02030504000101010101" pitchFamily="18" charset="-127"/>
                <a:ea typeface="-윤고딕360" panose="02030504000101010101" pitchFamily="18" charset="-127"/>
              </a:rPr>
            </a:br>
            <a:r>
              <a:rPr lang="en-US" altLang="ko-KR" sz="3500" dirty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Life </a:t>
            </a:r>
            <a:r>
              <a:rPr lang="en-US" altLang="ko-KR" sz="3500" dirty="0" smtClean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Management </a:t>
            </a:r>
            <a:r>
              <a:rPr lang="en-US" altLang="ko-KR" sz="3500" dirty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System</a:t>
            </a:r>
            <a:endParaRPr lang="ko-KR" altLang="en-US" sz="3500" dirty="0">
              <a:solidFill>
                <a:schemeClr val="tx2">
                  <a:lumMod val="7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47404" y="3789040"/>
            <a:ext cx="5976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47404" y="2132856"/>
            <a:ext cx="5976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48068" y="2348880"/>
            <a:ext cx="5976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1668" y="4006805"/>
            <a:ext cx="4020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801688"/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팀  명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: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YANA(You</a:t>
            </a:r>
            <a:r>
              <a:rPr kumimoji="1" lang="en-US" altLang="ko-KR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 Are Not Alone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)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itchFamily="34" charset="0"/>
            </a:endParaRPr>
          </a:p>
          <a:p>
            <a:pPr lvl="0" defTabSz="801688"/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팀  원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: </a:t>
            </a:r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임승한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권상희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조형관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임미리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27584" y="2132856"/>
            <a:ext cx="6336012" cy="1872208"/>
            <a:chOff x="1403648" y="2420889"/>
            <a:chExt cx="6336012" cy="1872208"/>
          </a:xfrm>
        </p:grpSpPr>
        <p:sp>
          <p:nvSpPr>
            <p:cNvPr id="37" name="타원 36"/>
            <p:cNvSpPr/>
            <p:nvPr/>
          </p:nvSpPr>
          <p:spPr>
            <a:xfrm>
              <a:off x="1403648" y="2465186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0" name="TextBox 25"/>
            <p:cNvSpPr txBox="1">
              <a:spLocks noChangeArrowheads="1"/>
            </p:cNvSpPr>
            <p:nvPr/>
          </p:nvSpPr>
          <p:spPr bwMode="auto">
            <a:xfrm>
              <a:off x="1799692" y="314096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 요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267744" y="3717033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1511660" y="2676274"/>
              <a:ext cx="622800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267744" y="2420889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511660" y="4005064"/>
              <a:ext cx="622800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2328920" y="3573016"/>
            <a:ext cx="5976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123728" y="3131676"/>
            <a:ext cx="5986832" cy="513348"/>
            <a:chOff x="2328920" y="3131676"/>
            <a:chExt cx="5986832" cy="51334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328920" y="3645024"/>
              <a:ext cx="5976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2339752" y="3131676"/>
              <a:ext cx="597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독거노인 움직임 여부 기록을 통한 </a:t>
              </a:r>
              <a:r>
                <a:rPr lang="ko-KR" altLang="en-US" sz="200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고독사</a:t>
              </a:r>
              <a:r>
                <a:rPr lang="ko-KR" altLang="en-US" sz="20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예방 시스템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임승한\Desktop\한이음 ppt참고자료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4" y="1916832"/>
            <a:ext cx="3571799" cy="41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임승한\Desktop\한이음 ppt참고자료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4" y="1916138"/>
            <a:ext cx="3571799" cy="41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임승한\Desktop\한이음 ppt참고자료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56" y="1834551"/>
            <a:ext cx="4733925" cy="303114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905369" y="4937700"/>
            <a:ext cx="5220072" cy="1207006"/>
            <a:chOff x="3923928" y="4454242"/>
            <a:chExt cx="5220072" cy="1207006"/>
          </a:xfrm>
        </p:grpSpPr>
        <p:grpSp>
          <p:nvGrpSpPr>
            <p:cNvPr id="18" name="그룹 17"/>
            <p:cNvGrpSpPr/>
            <p:nvPr/>
          </p:nvGrpSpPr>
          <p:grpSpPr>
            <a:xfrm>
              <a:off x="3923928" y="4454242"/>
              <a:ext cx="5220072" cy="1207006"/>
              <a:chOff x="3923928" y="4221088"/>
              <a:chExt cx="5220072" cy="120700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211960" y="4293096"/>
                <a:ext cx="49320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sz="1400" dirty="0" err="1" smtClean="0"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고독사</a:t>
                </a:r>
                <a:r>
                  <a:rPr lang="ko-KR" altLang="en-US" sz="1400" dirty="0" smtClean="0"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 </a:t>
                </a:r>
                <a:endParaRPr lang="en-US" altLang="ko-KR" sz="1400" dirty="0"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itchFamily="18" charset="2"/>
                </a:endParaRPr>
              </a:p>
              <a:p>
                <a:pPr fontAlgn="base"/>
                <a:r>
                  <a:rPr lang="ko-KR" alt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독거 </a:t>
                </a:r>
                <a:r>
                  <a:rPr lang="ko-KR" alt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노인의 </a:t>
                </a:r>
                <a:r>
                  <a:rPr lang="ko-KR" alt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증대 </a:t>
                </a:r>
                <a:r>
                  <a:rPr lang="ko-KR" alt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사회적인 문제로 </a:t>
                </a:r>
                <a:r>
                  <a:rPr lang="ko-KR" alt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itchFamily="18" charset="2"/>
                  </a:rPr>
                  <a:t>대두</a:t>
                </a:r>
                <a:endPara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itchFamily="18" charset="2"/>
                </a:endParaRPr>
              </a:p>
              <a:p>
                <a:pPr fontAlgn="base"/>
                <a:endParaRPr lang="en-US" altLang="ko-KR" sz="1400" dirty="0" smtClean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itchFamily="18" charset="2"/>
                </a:endParaRPr>
              </a:p>
              <a:p>
                <a:pPr fontAlgn="base"/>
                <a:endParaRPr lang="en-US" altLang="ko-KR" sz="1400" dirty="0" smtClean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itchFamily="18" charset="2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923928" y="4221088"/>
                <a:ext cx="216024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3500" b="1" dirty="0" smtClean="0">
                    <a:solidFill>
                      <a:srgbClr val="FF0000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1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11960" y="4869160"/>
                <a:ext cx="49320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sz="1400" dirty="0" smtClean="0"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정부 및 지방자치단체의  독거노인 </a:t>
                </a:r>
                <a:r>
                  <a:rPr lang="ko-KR" altLang="en-US" sz="1400" dirty="0"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관리 </a:t>
                </a:r>
                <a:r>
                  <a:rPr lang="ko-KR" altLang="en-US" sz="1400" dirty="0" smtClean="0"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서비스</a:t>
                </a:r>
                <a:endParaRPr lang="en-US" altLang="ko-KR" sz="1400" dirty="0" smtClean="0"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anose="02030600000101010101" pitchFamily="18" charset="2"/>
                </a:endParaRPr>
              </a:p>
              <a:p>
                <a:pPr fontAlgn="base"/>
                <a:r>
                  <a:rPr lang="ko-KR" alt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예산 및 인력 등 </a:t>
                </a:r>
                <a:r>
                  <a:rPr lang="ko-KR" alt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한계로 눈에 </a:t>
                </a:r>
                <a:r>
                  <a:rPr lang="ko-KR" alt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띄는 효과를 보지 </a:t>
                </a:r>
                <a:r>
                  <a:rPr lang="ko-KR" alt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못하고 있음</a:t>
                </a:r>
                <a:endPara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한컴바탕" panose="02030600000101010101" pitchFamily="18" charset="2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923928" y="4797152"/>
                <a:ext cx="216024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3500" b="1" dirty="0" smtClean="0">
                    <a:solidFill>
                      <a:srgbClr val="FF0000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cs typeface="한컴바탕" panose="02030600000101010101" pitchFamily="18" charset="2"/>
                  </a:rPr>
                  <a:t>2</a:t>
                </a:r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 flipV="1">
              <a:off x="4067944" y="5013176"/>
              <a:ext cx="4860540" cy="54878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82418" y="116631"/>
            <a:ext cx="7552408" cy="1433669"/>
            <a:chOff x="82418" y="116631"/>
            <a:chExt cx="7552408" cy="1433669"/>
          </a:xfrm>
        </p:grpSpPr>
        <p:grpSp>
          <p:nvGrpSpPr>
            <p:cNvPr id="25" name="그룹 24"/>
            <p:cNvGrpSpPr/>
            <p:nvPr/>
          </p:nvGrpSpPr>
          <p:grpSpPr>
            <a:xfrm>
              <a:off x="82418" y="116631"/>
              <a:ext cx="4752258" cy="1433669"/>
              <a:chOff x="1511660" y="2420889"/>
              <a:chExt cx="6228000" cy="2070855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1780747" y="2754423"/>
                <a:ext cx="1556423" cy="1737321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기획의도</a:t>
                </a:r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2267744" y="3717033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511660" y="2676274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267744" y="2420889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511660" y="4005064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1453634" y="908720"/>
              <a:ext cx="6181192" cy="513348"/>
              <a:chOff x="2123728" y="3131676"/>
              <a:chExt cx="6181192" cy="513348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2328920" y="3573016"/>
                <a:ext cx="5976000" cy="0"/>
              </a:xfrm>
              <a:prstGeom prst="line">
                <a:avLst/>
              </a:prstGeom>
              <a:ln>
                <a:solidFill>
                  <a:srgbClr val="1D62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/>
              <p:cNvGrpSpPr/>
              <p:nvPr/>
            </p:nvGrpSpPr>
            <p:grpSpPr>
              <a:xfrm>
                <a:off x="2123728" y="3131676"/>
                <a:ext cx="5986832" cy="513348"/>
                <a:chOff x="2328920" y="3131676"/>
                <a:chExt cx="5986832" cy="513348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2328920" y="3645024"/>
                  <a:ext cx="5976000" cy="0"/>
                </a:xfrm>
                <a:prstGeom prst="line">
                  <a:avLst/>
                </a:prstGeom>
                <a:ln w="38100">
                  <a:solidFill>
                    <a:srgbClr val="1D62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/>
                <p:cNvSpPr/>
                <p:nvPr/>
              </p:nvSpPr>
              <p:spPr>
                <a:xfrm>
                  <a:off x="2339752" y="3131676"/>
                  <a:ext cx="59760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 smtClean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Single Silver </a:t>
                  </a:r>
                  <a:r>
                    <a:rPr lang="ko-KR" altLang="en-US" sz="2000" dirty="0" smtClean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세대를 위한 </a:t>
                  </a:r>
                  <a:r>
                    <a:rPr lang="en-US" altLang="ko-KR" sz="2000" dirty="0" smtClean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Life </a:t>
                  </a:r>
                  <a:r>
                    <a:rPr lang="en-US" altLang="ko-KR" sz="2000" dirty="0" smtClean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Management </a:t>
                  </a:r>
                  <a:r>
                    <a:rPr lang="en-US" altLang="ko-KR" sz="2000" dirty="0" smtClean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System</a:t>
                  </a:r>
                  <a:endParaRPr lang="ko-KR" altLang="en-US" sz="2000" dirty="0"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57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2418" y="116631"/>
            <a:ext cx="7552408" cy="1433669"/>
            <a:chOff x="82418" y="116631"/>
            <a:chExt cx="7552408" cy="1433669"/>
          </a:xfrm>
        </p:grpSpPr>
        <p:grpSp>
          <p:nvGrpSpPr>
            <p:cNvPr id="2" name="그룹 1"/>
            <p:cNvGrpSpPr/>
            <p:nvPr/>
          </p:nvGrpSpPr>
          <p:grpSpPr>
            <a:xfrm>
              <a:off x="82418" y="116631"/>
              <a:ext cx="4752258" cy="1433669"/>
              <a:chOff x="1511660" y="2420889"/>
              <a:chExt cx="6228000" cy="2070855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1780747" y="2754423"/>
                <a:ext cx="1556423" cy="1737321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기획목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표</a:t>
                </a: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267744" y="3717033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511660" y="2676274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267744" y="2420889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1511660" y="4005064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1453634" y="908720"/>
              <a:ext cx="6181192" cy="513348"/>
              <a:chOff x="2123728" y="3131676"/>
              <a:chExt cx="6181192" cy="513348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328920" y="3573016"/>
                <a:ext cx="5976000" cy="0"/>
              </a:xfrm>
              <a:prstGeom prst="line">
                <a:avLst/>
              </a:prstGeom>
              <a:ln>
                <a:solidFill>
                  <a:srgbClr val="1D62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2123728" y="3131676"/>
                <a:ext cx="5986832" cy="513348"/>
                <a:chOff x="2328920" y="3131676"/>
                <a:chExt cx="5986832" cy="513348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2328920" y="3645024"/>
                  <a:ext cx="5976000" cy="0"/>
                </a:xfrm>
                <a:prstGeom prst="line">
                  <a:avLst/>
                </a:prstGeom>
                <a:ln w="38100">
                  <a:solidFill>
                    <a:srgbClr val="1D62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2339752" y="3131676"/>
                  <a:ext cx="59760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Single Silver </a:t>
                  </a:r>
                  <a:r>
                    <a:rPr lang="ko-KR" altLang="en-US" sz="2000" dirty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세대를 위한 </a:t>
                  </a:r>
                  <a:r>
                    <a:rPr lang="en-US" altLang="ko-KR" sz="2000" dirty="0"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Life Management System</a:t>
                  </a:r>
                  <a:endParaRPr lang="ko-KR" altLang="en-US" sz="2000" dirty="0"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p:grpSp>
        </p:grp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3" y="2132836"/>
            <a:ext cx="4481087" cy="18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79512" y="4077072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000" dirty="0" smtClean="0">
                <a:latin typeface="-윤고딕340" panose="02030504000101010101" pitchFamily="18" charset="-127"/>
                <a:ea typeface="-윤고딕340" panose="02030504000101010101" pitchFamily="18" charset="-127"/>
                <a:cs typeface="한컴바탕" pitchFamily="18" charset="2"/>
              </a:rPr>
              <a:t>&lt;</a:t>
            </a:r>
            <a:r>
              <a:rPr lang="ko-KR" altLang="en-US" sz="2000" dirty="0" smtClean="0">
                <a:latin typeface="-윤고딕340" panose="02030504000101010101" pitchFamily="18" charset="-127"/>
                <a:ea typeface="-윤고딕340" panose="02030504000101010101" pitchFamily="18" charset="-127"/>
                <a:cs typeface="한컴바탕" pitchFamily="18" charset="2"/>
              </a:rPr>
              <a:t>현재의 복지시설 웹 페이지</a:t>
            </a:r>
            <a:r>
              <a:rPr lang="en-US" altLang="ko-KR" sz="2000" dirty="0" smtClean="0">
                <a:latin typeface="-윤고딕340" panose="02030504000101010101" pitchFamily="18" charset="-127"/>
                <a:ea typeface="-윤고딕340" panose="02030504000101010101" pitchFamily="18" charset="-127"/>
                <a:cs typeface="한컴바탕" pitchFamily="18" charset="2"/>
              </a:rPr>
              <a:t>&gt;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  <a:cs typeface="한컴바탕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780" y="4869140"/>
            <a:ext cx="3744416" cy="861774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000" b="1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한컴바탕" panose="02030600000101010101" pitchFamily="18" charset="2"/>
              </a:rPr>
              <a:t>차별</a:t>
            </a:r>
            <a:r>
              <a:rPr lang="ko-KR" altLang="en-US" sz="4000" b="1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한컴바탕" panose="02030600000101010101" pitchFamily="18" charset="2"/>
              </a:rPr>
              <a:t>성</a:t>
            </a:r>
            <a:endParaRPr lang="en-US" altLang="ko-KR" sz="4000" dirty="0" smtClean="0">
              <a:latin typeface="-윤고딕340" panose="02030504000101010101" pitchFamily="18" charset="-127"/>
              <a:ea typeface="-윤고딕340" panose="02030504000101010101" pitchFamily="18" charset="-127"/>
              <a:cs typeface="한컴바탕" panose="02030600000101010101" pitchFamily="18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2132836"/>
            <a:ext cx="3763148" cy="861774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000" b="1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한컴바탕" panose="02030600000101010101" pitchFamily="18" charset="2"/>
              </a:rPr>
              <a:t>관리의 편의성</a:t>
            </a:r>
            <a:endParaRPr lang="en-US" altLang="ko-KR" sz="4000" dirty="0" smtClean="0">
              <a:latin typeface="-윤고딕340" panose="02030504000101010101" pitchFamily="18" charset="-127"/>
              <a:ea typeface="-윤고딕340" panose="02030504000101010101" pitchFamily="18" charset="-127"/>
              <a:cs typeface="한컴바탕" panose="02030600000101010101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3933036"/>
            <a:ext cx="3763148" cy="861774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000" b="1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한컴바탕" panose="02030600000101010101" pitchFamily="18" charset="2"/>
              </a:rPr>
              <a:t>경제성</a:t>
            </a:r>
            <a:endParaRPr lang="en-US" altLang="ko-KR" sz="4000" dirty="0" smtClean="0">
              <a:latin typeface="-윤고딕340" panose="02030504000101010101" pitchFamily="18" charset="-127"/>
              <a:ea typeface="-윤고딕340" panose="02030504000101010101" pitchFamily="18" charset="-127"/>
              <a:cs typeface="한컴바탕" panose="02030600000101010101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4048" y="3039841"/>
            <a:ext cx="3740122" cy="861774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000" b="1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한컴바탕" panose="02030600000101010101" pitchFamily="18" charset="2"/>
              </a:rPr>
              <a:t>사용의 편의성</a:t>
            </a:r>
            <a:endParaRPr lang="en-US" altLang="ko-KR" sz="4000" dirty="0" smtClean="0">
              <a:latin typeface="-윤고딕340" panose="02030504000101010101" pitchFamily="18" charset="-127"/>
              <a:ea typeface="-윤고딕340" panose="02030504000101010101" pitchFamily="18" charset="-127"/>
              <a:cs typeface="한컴바탕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8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107504" y="147990"/>
            <a:ext cx="5976000" cy="553998"/>
            <a:chOff x="2321328" y="3131676"/>
            <a:chExt cx="5976000" cy="55399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394000" y="3645024"/>
              <a:ext cx="1680784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321328" y="3131676"/>
              <a:ext cx="5976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Hardware</a:t>
              </a:r>
              <a:endParaRPr lang="ko-KR" altLang="en-US" sz="30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6" y="836712"/>
            <a:ext cx="7903770" cy="372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직사각형 44"/>
          <p:cNvSpPr/>
          <p:nvPr/>
        </p:nvSpPr>
        <p:spPr>
          <a:xfrm>
            <a:off x="443059" y="4699788"/>
            <a:ext cx="405693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① </a:t>
            </a:r>
            <a:r>
              <a:rPr lang="en-US" altLang="ko-KR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RFID </a:t>
            </a:r>
            <a:r>
              <a:rPr lang="ko-KR" altLang="en-US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리더기 </a:t>
            </a:r>
            <a:r>
              <a:rPr lang="en-US" altLang="ko-KR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&amp; RFID Tag</a:t>
            </a: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모드 별 정보를 저장하여 무선으로 데이터 송신</a:t>
            </a:r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평상시 모드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: Push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알림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전화 알림</a:t>
            </a:r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취침 모드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: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음성 알림 서비스</a:t>
            </a:r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3.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외출 모드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: Push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알림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서비스</a:t>
            </a:r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3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2647" y="4710270"/>
            <a:ext cx="3929789" cy="106397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5963" y="4824735"/>
            <a:ext cx="491856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③ </a:t>
            </a:r>
            <a:r>
              <a:rPr lang="en-US" altLang="ko-KR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Arduino </a:t>
            </a:r>
            <a:r>
              <a:rPr lang="en-US" altLang="ko-KR" sz="1300" b="1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Wifi</a:t>
            </a:r>
            <a:r>
              <a:rPr lang="en-US" altLang="ko-KR" sz="13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Shield</a:t>
            </a: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센서들로부터 전달받은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Data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를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Web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에 송신</a:t>
            </a:r>
            <a:endParaRPr lang="en-US" altLang="ko-KR" sz="1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Web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Android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간의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소켓 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통신 구축 </a:t>
            </a:r>
            <a:endParaRPr lang="en-US" altLang="ko-KR" sz="1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05965" y="5832847"/>
            <a:ext cx="4918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latin typeface="-윤고딕340" panose="020B0600000101010101" charset="-127"/>
                <a:ea typeface="-윤고딕340" panose="020B0600000101010101" charset="-127"/>
              </a:rPr>
              <a:t>④ </a:t>
            </a:r>
            <a:r>
              <a:rPr lang="ko-KR" altLang="en-US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조도 </a:t>
            </a:r>
            <a:r>
              <a:rPr lang="ko-KR" altLang="en-US" sz="13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</a:t>
            </a:r>
            <a:endParaRPr lang="en-US" altLang="ko-KR" sz="13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주변의 빛의 양을 읽어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송신</a:t>
            </a:r>
            <a:endParaRPr lang="en-US" altLang="ko-KR" sz="1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2.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주변이 어두울 경우 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LED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(Smart Lamp</a:t>
            </a:r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3059" y="6021288"/>
            <a:ext cx="51040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② </a:t>
            </a:r>
            <a:r>
              <a:rPr lang="ko-KR" altLang="en-US" sz="13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적외선 </a:t>
            </a:r>
            <a:r>
              <a:rPr lang="ko-KR" altLang="en-US" sz="13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</a:t>
            </a:r>
            <a:endParaRPr lang="en-US" altLang="ko-KR" sz="13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내부의 움직임을 감지하여</a:t>
            </a:r>
            <a:r>
              <a:rPr lang="en-US" altLang="ko-KR" sz="1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독거노인 현황 </a:t>
            </a:r>
            <a:r>
              <a:rPr lang="en-US" altLang="ko-KR" sz="13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Check</a:t>
            </a:r>
            <a:endParaRPr lang="en-US" altLang="ko-KR" sz="1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2646" y="5805264"/>
            <a:ext cx="3929790" cy="98839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27985" y="4710271"/>
            <a:ext cx="3905544" cy="92429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27986" y="5673061"/>
            <a:ext cx="3905542" cy="112059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14127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7324" y="1484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39030" y="30529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92132" y="227687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-윤고딕340" panose="020B0600000101010101" charset="-127"/>
                <a:ea typeface="-윤고딕340" panose="020B0600000101010101" charset="-127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5706612" y="764704"/>
            <a:ext cx="3501004" cy="5874190"/>
            <a:chOff x="837330" y="1936726"/>
            <a:chExt cx="3456384" cy="480474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330" y="1936726"/>
              <a:ext cx="3456384" cy="480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20" y="3388593"/>
              <a:ext cx="2808312" cy="244290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2606"/>
            <a:ext cx="3501004" cy="587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82" y="1918018"/>
            <a:ext cx="2808312" cy="36233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15" y="1916833"/>
            <a:ext cx="2898310" cy="36095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07504" y="147990"/>
            <a:ext cx="5976000" cy="553998"/>
            <a:chOff x="2321328" y="3131676"/>
            <a:chExt cx="5976000" cy="553998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2394000" y="3645024"/>
              <a:ext cx="1680784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321328" y="3131676"/>
              <a:ext cx="5976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Software</a:t>
              </a:r>
              <a:endParaRPr lang="ko-KR" altLang="en-US" sz="30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496" y="2852936"/>
            <a:ext cx="2273833" cy="3096344"/>
            <a:chOff x="288941" y="4384612"/>
            <a:chExt cx="2626875" cy="2649112"/>
          </a:xfrm>
        </p:grpSpPr>
        <p:sp>
          <p:nvSpPr>
            <p:cNvPr id="18" name="직사각형 17"/>
            <p:cNvSpPr/>
            <p:nvPr/>
          </p:nvSpPr>
          <p:spPr>
            <a:xfrm>
              <a:off x="288941" y="4630777"/>
              <a:ext cx="2626875" cy="2317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00B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안드로이드</a:t>
              </a:r>
              <a:endParaRPr lang="en-US" altLang="ko-KR" sz="2000" b="1" dirty="0" smtClean="0">
                <a:solidFill>
                  <a:srgbClr val="00B0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① 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TTS(Text To String)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이용한 음성 서비스 지원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② 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Intent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기술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응용  </a:t>
              </a:r>
              <a:r>
                <a:rPr lang="en-US" altLang="ko-KR" sz="15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sz="15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 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전화 및 알림 서비스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③ 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RFID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인식 모드 변경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평상시 모드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취침 모드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외출 모드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④ </a:t>
              </a:r>
              <a:r>
                <a:rPr lang="en-US" altLang="ko-KR" sz="1500" dirty="0" err="1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BackGroud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기술 응용</a:t>
              </a: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-  </a:t>
              </a:r>
              <a:r>
                <a:rPr lang="ko-KR" altLang="en-US" sz="15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실시간 알림 서비스 </a:t>
              </a:r>
              <a:endParaRPr lang="en-US" altLang="ko-KR" sz="15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1407" y="4384612"/>
              <a:ext cx="2614409" cy="2649112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4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547404" y="2492896"/>
            <a:ext cx="5976664" cy="1368152"/>
            <a:chOff x="1547404" y="2132856"/>
            <a:chExt cx="5976664" cy="1368152"/>
          </a:xfrm>
        </p:grpSpPr>
        <p:sp>
          <p:nvSpPr>
            <p:cNvPr id="5" name="TextBox 4"/>
            <p:cNvSpPr txBox="1"/>
            <p:nvPr/>
          </p:nvSpPr>
          <p:spPr>
            <a:xfrm>
              <a:off x="1547404" y="2492897"/>
              <a:ext cx="59766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dirty="0" smtClean="0">
                  <a:solidFill>
                    <a:schemeClr val="tx2">
                      <a:lumMod val="75000"/>
                    </a:schemeClr>
                  </a:solidFill>
                  <a:latin typeface="-윤고딕340" panose="020B0600000101010101" charset="-127"/>
                  <a:ea typeface="-윤고딕340" panose="020B0600000101010101" charset="-127"/>
                </a:rPr>
                <a:t>감사합니다</a:t>
              </a:r>
              <a:endParaRPr lang="ko-KR" altLang="en-US" sz="5000" dirty="0">
                <a:solidFill>
                  <a:schemeClr val="tx2">
                    <a:lumMod val="7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547404" y="3501008"/>
              <a:ext cx="5976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404" y="2132856"/>
              <a:ext cx="5976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48068" y="2348880"/>
              <a:ext cx="5976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193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한컴바탕</vt:lpstr>
      <vt:lpstr>맑은 고딕</vt:lpstr>
      <vt:lpstr>-윤고딕360</vt:lpstr>
      <vt:lpstr>-윤고딕340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임승한</cp:lastModifiedBy>
  <cp:revision>172</cp:revision>
  <dcterms:created xsi:type="dcterms:W3CDTF">2014-07-24T06:00:16Z</dcterms:created>
  <dcterms:modified xsi:type="dcterms:W3CDTF">2014-12-24T10:41:11Z</dcterms:modified>
</cp:coreProperties>
</file>