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C"/>
    <a:srgbClr val="BFD8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02" autoAdjust="0"/>
    <p:restoredTop sz="94613" autoAdjust="0"/>
  </p:normalViewPr>
  <p:slideViewPr>
    <p:cSldViewPr snapToGrid="0">
      <p:cViewPr varScale="1">
        <p:scale>
          <a:sx n="64" d="100"/>
          <a:sy n="64" d="100"/>
        </p:scale>
        <p:origin x="-1518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95D5F-57B9-4633-B718-E74E561B0053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8F60-902D-498B-A59B-956D73FB05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34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69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66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78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61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36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426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351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7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170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10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9949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4540-7B4B-4BDE-89B1-61B12C199439}" type="datetimeFigureOut">
              <a:rPr lang="ko-KR" altLang="en-US" smtClean="0"/>
              <a:pPr/>
              <a:t>2016-12-14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EB52-7386-4BA2-BAE8-0EC0E407F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74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tx2">
              <a:lumMod val="60000"/>
              <a:lumOff val="40000"/>
            </a:schemeClr>
          </a:fgClr>
          <a:bgClr>
            <a:schemeClr val="bg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갈매기형 수장 10"/>
          <p:cNvSpPr/>
          <p:nvPr/>
        </p:nvSpPr>
        <p:spPr>
          <a:xfrm rot="10800000">
            <a:off x="6692795" y="2416941"/>
            <a:ext cx="1954594" cy="1623849"/>
          </a:xfrm>
          <a:prstGeom prst="chevron">
            <a:avLst>
              <a:gd name="adj" fmla="val 325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1308870" y="2404241"/>
            <a:ext cx="1954594" cy="1623849"/>
          </a:xfrm>
          <a:prstGeom prst="chevron">
            <a:avLst>
              <a:gd name="adj" fmla="val 325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/>
          <p:cNvSpPr/>
          <p:nvPr/>
        </p:nvSpPr>
        <p:spPr>
          <a:xfrm rot="2664173">
            <a:off x="3018920" y="886423"/>
            <a:ext cx="3926828" cy="3842312"/>
          </a:xfrm>
          <a:prstGeom prst="diagStripe">
            <a:avLst>
              <a:gd name="adj" fmla="val 8578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 rot="16200000">
            <a:off x="2238702" y="1087821"/>
            <a:ext cx="5449825" cy="469812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 rot="16200000">
            <a:off x="2504537" y="1316989"/>
            <a:ext cx="4918154" cy="4239788"/>
          </a:xfrm>
          <a:prstGeom prst="hexagon">
            <a:avLst/>
          </a:prstGeom>
          <a:noFill/>
          <a:ln w="47625">
            <a:solidFill>
              <a:schemeClr val="accent1">
                <a:lumMod val="75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40310" y="2788463"/>
            <a:ext cx="5488993" cy="1623849"/>
          </a:xfrm>
          <a:prstGeom prst="rect">
            <a:avLst/>
          </a:prstGeom>
          <a:solidFill>
            <a:srgbClr val="BFD8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899708" y="3101696"/>
            <a:ext cx="4166525" cy="982392"/>
            <a:chOff x="3629783" y="3018093"/>
            <a:chExt cx="4166525" cy="982392"/>
          </a:xfrm>
        </p:grpSpPr>
        <p:sp>
          <p:nvSpPr>
            <p:cNvPr id="15" name="TextBox 14"/>
            <p:cNvSpPr txBox="1"/>
            <p:nvPr/>
          </p:nvSpPr>
          <p:spPr>
            <a:xfrm>
              <a:off x="3629783" y="3018093"/>
              <a:ext cx="41665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모바일</a:t>
              </a:r>
              <a:r>
                <a:rPr lang="ko-KR" altLang="en-US" sz="3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응용 프로젝트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21609" y="3631153"/>
              <a:ext cx="356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컴퓨터공학과 </a:t>
              </a:r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201368002 </a:t>
              </a:r>
              <a:r>
                <a:rPr lang="ko-KR" altLang="en-US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김가람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9091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7" y="219512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메모장 기능을 응용한 방명록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사각형: 둥근 모서리 11"/>
          <p:cNvSpPr/>
          <p:nvPr/>
        </p:nvSpPr>
        <p:spPr>
          <a:xfrm>
            <a:off x="976857" y="3810679"/>
            <a:ext cx="2575535" cy="5064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71937" y="3792037"/>
            <a:ext cx="2650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글 삭제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 descr="C:\Users\garam\Desktop\프로젝트 캡쳐 자료\메모장목차.PNG"/>
          <p:cNvPicPr>
            <a:picLocks noChangeAspect="1" noChangeArrowheads="1"/>
          </p:cNvPicPr>
          <p:nvPr/>
        </p:nvPicPr>
        <p:blipFill>
          <a:blip r:embed="rId2"/>
          <a:srcRect b="50732"/>
          <a:stretch>
            <a:fillRect/>
          </a:stretch>
        </p:blipFill>
        <p:spPr bwMode="auto">
          <a:xfrm>
            <a:off x="289027" y="1281892"/>
            <a:ext cx="3829051" cy="19709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196" name="Picture 4" descr="C:\Users\garam\Desktop\프로젝트 캡쳐 자료\삭제 후 화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9326" y="2211129"/>
            <a:ext cx="5276851" cy="37909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hape 9"/>
          <p:cNvCxnSpPr>
            <a:stCxn id="12" idx="3"/>
            <a:endCxn id="8196" idx="0"/>
          </p:cNvCxnSpPr>
          <p:nvPr/>
        </p:nvCxnSpPr>
        <p:spPr>
          <a:xfrm>
            <a:off x="4062334" y="1573967"/>
            <a:ext cx="2935418" cy="63716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37678" y="1409075"/>
            <a:ext cx="524656" cy="329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461" y="4681611"/>
            <a:ext cx="3869805" cy="53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 descr="C:\Users\garam\Desktop\프로젝트 캡쳐 자료\html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959" y="3261365"/>
            <a:ext cx="2160000" cy="1800000"/>
          </a:xfrm>
          <a:prstGeom prst="rect">
            <a:avLst/>
          </a:prstGeom>
          <a:noFill/>
        </p:spPr>
      </p:pic>
      <p:pic>
        <p:nvPicPr>
          <p:cNvPr id="9220" name="Picture 4" descr="C:\Users\garam\Desktop\프로젝트 캡쳐 자료\php.jp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0113" y="3261365"/>
            <a:ext cx="2160000" cy="1800000"/>
          </a:xfrm>
          <a:prstGeom prst="rect">
            <a:avLst/>
          </a:prstGeom>
          <a:noFill/>
        </p:spPr>
      </p:pic>
      <p:pic>
        <p:nvPicPr>
          <p:cNvPr id="9221" name="Picture 5" descr="C:\Users\garam\Desktop\프로젝트 캡쳐 자료\commonCASEP4C6.jpg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3267" y="3261365"/>
            <a:ext cx="2160000" cy="1800000"/>
          </a:xfrm>
          <a:prstGeom prst="rect">
            <a:avLst/>
          </a:prstGeom>
          <a:noFill/>
        </p:spPr>
      </p:pic>
      <p:pic>
        <p:nvPicPr>
          <p:cNvPr id="9222" name="Picture 6" descr="C:\Users\garam\Desktop\프로젝트 캡쳐 자료\크롬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1535" y="1542244"/>
            <a:ext cx="2744259" cy="1470779"/>
          </a:xfrm>
          <a:prstGeom prst="rect">
            <a:avLst/>
          </a:prstGeom>
          <a:noFill/>
        </p:spPr>
      </p:pic>
      <p:pic>
        <p:nvPicPr>
          <p:cNvPr id="9223" name="Picture 7" descr="C:\Users\garam\Desktop\프로젝트 캡쳐 자료\ㅋ드.jpg"/>
          <p:cNvPicPr>
            <a:picLocks noChangeAspect="1" noChangeArrowheads="1"/>
          </p:cNvPicPr>
          <p:nvPr/>
        </p:nvPicPr>
        <p:blipFill>
          <a:blip r:embed="rId6"/>
          <a:srcRect t="30626" r="32429" b="50724"/>
          <a:stretch>
            <a:fillRect/>
          </a:stretch>
        </p:blipFill>
        <p:spPr bwMode="auto">
          <a:xfrm>
            <a:off x="4347147" y="1938195"/>
            <a:ext cx="4392120" cy="67887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24207" y="219512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사용한 언어와 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tx2">
              <a:lumMod val="60000"/>
              <a:lumOff val="40000"/>
            </a:schemeClr>
          </a:fgClr>
          <a:bgClr>
            <a:schemeClr val="bg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갈매기형 수장 10"/>
          <p:cNvSpPr/>
          <p:nvPr/>
        </p:nvSpPr>
        <p:spPr>
          <a:xfrm rot="10800000">
            <a:off x="6692795" y="2416941"/>
            <a:ext cx="1954594" cy="1623849"/>
          </a:xfrm>
          <a:prstGeom prst="chevron">
            <a:avLst>
              <a:gd name="adj" fmla="val 325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1308870" y="2404241"/>
            <a:ext cx="1954594" cy="1623849"/>
          </a:xfrm>
          <a:prstGeom prst="chevron">
            <a:avLst>
              <a:gd name="adj" fmla="val 325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대각선 줄무늬 9"/>
          <p:cNvSpPr/>
          <p:nvPr/>
        </p:nvSpPr>
        <p:spPr>
          <a:xfrm rot="2664173">
            <a:off x="3018920" y="886423"/>
            <a:ext cx="3926828" cy="3842312"/>
          </a:xfrm>
          <a:prstGeom prst="diagStripe">
            <a:avLst>
              <a:gd name="adj" fmla="val 8578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육각형 3"/>
          <p:cNvSpPr/>
          <p:nvPr/>
        </p:nvSpPr>
        <p:spPr>
          <a:xfrm rot="16200000">
            <a:off x="2238702" y="1087821"/>
            <a:ext cx="5449825" cy="469812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육각형 13"/>
          <p:cNvSpPr/>
          <p:nvPr/>
        </p:nvSpPr>
        <p:spPr>
          <a:xfrm rot="16200000">
            <a:off x="2504537" y="1316989"/>
            <a:ext cx="4918154" cy="4239788"/>
          </a:xfrm>
          <a:prstGeom prst="hexagon">
            <a:avLst/>
          </a:prstGeom>
          <a:noFill/>
          <a:ln w="47625">
            <a:solidFill>
              <a:schemeClr val="accent1">
                <a:lumMod val="75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0310" y="2788463"/>
            <a:ext cx="5488993" cy="1623849"/>
          </a:xfrm>
          <a:prstGeom prst="rect">
            <a:avLst/>
          </a:prstGeom>
          <a:solidFill>
            <a:srgbClr val="BFD8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00844" y="2998645"/>
            <a:ext cx="2492990" cy="1057344"/>
            <a:chOff x="3781419" y="2945022"/>
            <a:chExt cx="2492990" cy="1057344"/>
          </a:xfrm>
        </p:grpSpPr>
        <p:sp>
          <p:nvSpPr>
            <p:cNvPr id="15" name="TextBox 14"/>
            <p:cNvSpPr txBox="1"/>
            <p:nvPr/>
          </p:nvSpPr>
          <p:spPr>
            <a:xfrm>
              <a:off x="3781419" y="2945022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감사합니다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02025" y="3633034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 you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0149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19456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6425" y="0"/>
            <a:ext cx="773957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잘린 사각형 3"/>
          <p:cNvSpPr/>
          <p:nvPr/>
        </p:nvSpPr>
        <p:spPr>
          <a:xfrm rot="-10800000" flipV="1">
            <a:off x="1406769" y="523875"/>
            <a:ext cx="8137280" cy="5810250"/>
          </a:xfrm>
          <a:prstGeom prst="snip1Rect">
            <a:avLst>
              <a:gd name="adj" fmla="val 24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9139" y="2810315"/>
            <a:ext cx="185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5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0307" y="1857402"/>
            <a:ext cx="4811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사이트 소개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342900">
              <a:buAutoNum type="arabicPeriod"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342900">
              <a:buAutoNum type="arabicPeriod"/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사이트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SCRIPT</a:t>
            </a:r>
          </a:p>
          <a:p>
            <a:pPr indent="-342900">
              <a:buAutoNum type="arabicPeriod"/>
            </a:pP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342900">
              <a:buAutoNum type="arabicPeriod"/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메모장을 응용한 방명록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342900">
              <a:buAutoNum type="arabicPeriod"/>
            </a:pP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342900">
              <a:buAutoNum type="arabicPeriod"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사용한 언어와 툴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35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6" y="219512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사이트 인가요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794479" y="4991724"/>
            <a:ext cx="8292859" cy="1311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9469" y="503373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강아지랑 관련된 사이트로 여러 정보를 알아갈 수 있고 방명록 기능을 통해서 글을 남길 수 있도록 하였습니다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7787" b="6250"/>
          <a:stretch>
            <a:fillRect/>
          </a:stretch>
        </p:blipFill>
        <p:spPr bwMode="auto">
          <a:xfrm>
            <a:off x="1454043" y="1304145"/>
            <a:ext cx="6978567" cy="337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644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7" y="21951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95" y="1293611"/>
            <a:ext cx="906577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garam\Desktop\htdocs\animate_1.jp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445" y="4482240"/>
            <a:ext cx="2160000" cy="1440000"/>
          </a:xfrm>
          <a:prstGeom prst="rect">
            <a:avLst/>
          </a:prstGeom>
          <a:noFill/>
        </p:spPr>
      </p:pic>
      <p:pic>
        <p:nvPicPr>
          <p:cNvPr id="2052" name="Picture 4" descr="C:\Users\garam\Desktop\htdocs\animate_2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4298" y="4482240"/>
            <a:ext cx="2160000" cy="1440000"/>
          </a:xfrm>
          <a:prstGeom prst="rect">
            <a:avLst/>
          </a:prstGeom>
          <a:noFill/>
        </p:spPr>
      </p:pic>
      <p:pic>
        <p:nvPicPr>
          <p:cNvPr id="2053" name="Picture 5" descr="C:\Users\garam\Desktop\htdocs\animate_0.jpg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2151" y="4482240"/>
            <a:ext cx="2160000" cy="1440000"/>
          </a:xfrm>
          <a:prstGeom prst="rect">
            <a:avLst/>
          </a:prstGeom>
          <a:noFill/>
        </p:spPr>
      </p:pic>
      <p:sp>
        <p:nvSpPr>
          <p:cNvPr id="24" name="오른쪽 화살표 23"/>
          <p:cNvSpPr/>
          <p:nvPr/>
        </p:nvSpPr>
        <p:spPr>
          <a:xfrm>
            <a:off x="2908092" y="5201586"/>
            <a:ext cx="839449" cy="284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6163422" y="5201586"/>
            <a:ext cx="839449" cy="284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11"/>
          <p:cNvSpPr/>
          <p:nvPr/>
        </p:nvSpPr>
        <p:spPr>
          <a:xfrm>
            <a:off x="4706914" y="2863122"/>
            <a:ext cx="5019206" cy="1311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1903" y="2905131"/>
            <a:ext cx="5019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슬라이드처럼 사진을 넘기는 기능을 구현한 메인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7" y="219512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화면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370" t="21568" r="4079" b="66957"/>
          <a:stretch>
            <a:fillRect/>
          </a:stretch>
        </p:blipFill>
        <p:spPr bwMode="auto">
          <a:xfrm>
            <a:off x="554635" y="1259174"/>
            <a:ext cx="8784237" cy="103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862" y="3312826"/>
            <a:ext cx="3488336" cy="166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8546" y="3409558"/>
            <a:ext cx="1511742" cy="61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직선 연결선 18"/>
          <p:cNvCxnSpPr/>
          <p:nvPr/>
        </p:nvCxnSpPr>
        <p:spPr>
          <a:xfrm rot="16200000" flipH="1">
            <a:off x="4226756" y="3267405"/>
            <a:ext cx="1440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873782" y="2575345"/>
            <a:ext cx="1828799" cy="557597"/>
            <a:chOff x="2428412" y="2380475"/>
            <a:chExt cx="1828799" cy="557597"/>
          </a:xfrm>
        </p:grpSpPr>
        <p:sp>
          <p:nvSpPr>
            <p:cNvPr id="20" name="사각형: 둥근 모서리 11"/>
            <p:cNvSpPr/>
            <p:nvPr/>
          </p:nvSpPr>
          <p:spPr>
            <a:xfrm>
              <a:off x="2615790" y="2413418"/>
              <a:ext cx="1454043" cy="52465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28412" y="2380475"/>
              <a:ext cx="1828799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소개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193454" y="2575345"/>
            <a:ext cx="1828799" cy="557597"/>
            <a:chOff x="7392654" y="2442934"/>
            <a:chExt cx="1828799" cy="557597"/>
          </a:xfrm>
        </p:grpSpPr>
        <p:sp>
          <p:nvSpPr>
            <p:cNvPr id="22" name="사각형: 둥근 모서리 11"/>
            <p:cNvSpPr/>
            <p:nvPr/>
          </p:nvSpPr>
          <p:spPr>
            <a:xfrm>
              <a:off x="7580032" y="2475877"/>
              <a:ext cx="1454043" cy="52465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2654" y="2442934"/>
              <a:ext cx="1828799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50000"/>
                </a:lnSpc>
              </a:pP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공지사항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 t="1499" b="2358"/>
          <a:stretch>
            <a:fillRect/>
          </a:stretch>
        </p:blipFill>
        <p:spPr bwMode="auto">
          <a:xfrm>
            <a:off x="4407108" y="4276234"/>
            <a:ext cx="4956904" cy="217703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30" name="꺾인 연결선 29"/>
          <p:cNvCxnSpPr>
            <a:stCxn id="3075" idx="1"/>
            <a:endCxn id="3079" idx="1"/>
          </p:cNvCxnSpPr>
          <p:nvPr/>
        </p:nvCxnSpPr>
        <p:spPr>
          <a:xfrm rot="10800000" flipH="1" flipV="1">
            <a:off x="554634" y="1776334"/>
            <a:ext cx="3852473" cy="3588415"/>
          </a:xfrm>
          <a:prstGeom prst="bentConnector3">
            <a:avLst>
              <a:gd name="adj1" fmla="val -5934"/>
            </a:avLst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1"/>
          <p:cNvSpPr/>
          <p:nvPr/>
        </p:nvSpPr>
        <p:spPr>
          <a:xfrm>
            <a:off x="74950" y="5609506"/>
            <a:ext cx="4242216" cy="9711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9980" y="5590864"/>
            <a:ext cx="431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 메뉴에 마우스를 올렸을 경우 소 카테고리가 나오도록 한 메뉴 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7" y="219512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포토갤러리와 게시판들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733"/>
          <a:stretch>
            <a:fillRect/>
          </a:stretch>
        </p:blipFill>
        <p:spPr bwMode="auto">
          <a:xfrm>
            <a:off x="674558" y="1322183"/>
            <a:ext cx="4213777" cy="233541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616"/>
          <a:stretch>
            <a:fillRect/>
          </a:stretch>
        </p:blipFill>
        <p:spPr bwMode="auto">
          <a:xfrm>
            <a:off x="3867462" y="3610343"/>
            <a:ext cx="5545624" cy="28953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사각형: 둥근 모서리 11"/>
          <p:cNvSpPr/>
          <p:nvPr/>
        </p:nvSpPr>
        <p:spPr>
          <a:xfrm>
            <a:off x="5576341" y="1559664"/>
            <a:ext cx="3447738" cy="988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471421" y="1541023"/>
            <a:ext cx="3672579" cy="109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STYLE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지정해주어 색다른 포토 갤러리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사각형: 둥근 모서리 11"/>
          <p:cNvSpPr/>
          <p:nvPr/>
        </p:nvSpPr>
        <p:spPr>
          <a:xfrm>
            <a:off x="287315" y="4725086"/>
            <a:ext cx="3447738" cy="5064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82395" y="4706444"/>
            <a:ext cx="36725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게시판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7" y="219512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로그인과 회원가입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C:\Users\garam\Desktop\프로젝트 캡쳐 자료\로그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1062" y="2447326"/>
            <a:ext cx="2628900" cy="1362075"/>
          </a:xfrm>
          <a:prstGeom prst="rect">
            <a:avLst/>
          </a:prstGeom>
          <a:noFill/>
        </p:spPr>
      </p:pic>
      <p:pic>
        <p:nvPicPr>
          <p:cNvPr id="5123" name="Picture 3" descr="C:\Users\garam\Desktop\프로젝트 캡쳐 자료\회원가입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799" y="1853967"/>
            <a:ext cx="4067175" cy="2428875"/>
          </a:xfrm>
          <a:prstGeom prst="rect">
            <a:avLst/>
          </a:prstGeom>
          <a:noFill/>
        </p:spPr>
      </p:pic>
      <p:sp>
        <p:nvSpPr>
          <p:cNvPr id="6" name="사각형: 둥근 모서리 11"/>
          <p:cNvSpPr/>
          <p:nvPr/>
        </p:nvSpPr>
        <p:spPr>
          <a:xfrm>
            <a:off x="826955" y="4815026"/>
            <a:ext cx="8212108" cy="5064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22034" y="4796384"/>
            <a:ext cx="845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 연동을 시키지 않았으나 기본적인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제작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7" y="219512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메모장 기능을 응용한 방명록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C:\Users\garam\Desktop\프로젝트 캡쳐 자료\메모장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598" y="2817446"/>
            <a:ext cx="3428765" cy="3088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225" y="2908089"/>
            <a:ext cx="5398567" cy="285515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사각형: 둥근 모서리 11"/>
          <p:cNvSpPr/>
          <p:nvPr/>
        </p:nvSpPr>
        <p:spPr>
          <a:xfrm>
            <a:off x="826955" y="1412258"/>
            <a:ext cx="8212108" cy="5064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22034" y="1393616"/>
            <a:ext cx="845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서버를 사용하여 데이터베이스에 연동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3369" y="2269973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연동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22533" y="230245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메모장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1028700"/>
          </a:xfrm>
          <a:prstGeom prst="rect">
            <a:avLst/>
          </a:prstGeom>
          <a:pattFill prst="dotGrid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4207" y="219512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메모장 기능을 응용한 방명록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사각형: 둥근 모서리 11"/>
          <p:cNvSpPr/>
          <p:nvPr/>
        </p:nvSpPr>
        <p:spPr>
          <a:xfrm>
            <a:off x="1149249" y="1457230"/>
            <a:ext cx="2380940" cy="5064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41760" y="1438589"/>
            <a:ext cx="239591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 목록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0179" y="1507141"/>
            <a:ext cx="5298477" cy="1295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171" name="Picture 3" descr="C:\Users\garam\Desktop\프로젝트 캡쳐 자료\메모장목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485" y="2224405"/>
            <a:ext cx="3829050" cy="4000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사각형: 둥근 모서리 11"/>
          <p:cNvSpPr/>
          <p:nvPr/>
        </p:nvSpPr>
        <p:spPr>
          <a:xfrm>
            <a:off x="4512040" y="2911272"/>
            <a:ext cx="5056176" cy="9711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84566" y="2892630"/>
            <a:ext cx="512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INSERT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문을 사용하여 메모장 틀에 입력한 내용을 데이터베이스에 삽입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8481" y="4129164"/>
            <a:ext cx="4940273" cy="1447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사각형: 둥근 모서리 11"/>
          <p:cNvSpPr/>
          <p:nvPr/>
        </p:nvSpPr>
        <p:spPr>
          <a:xfrm>
            <a:off x="4589489" y="5746912"/>
            <a:ext cx="5056176" cy="488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62015" y="5728270"/>
            <a:ext cx="51241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내용을 테이블 내에 출력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49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139</Words>
  <Application>Microsoft Office PowerPoint</Application>
  <PresentationFormat>A4 용지(210x297mm)</PresentationFormat>
  <Paragraphs>36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노정희</dc:creator>
  <cp:lastModifiedBy>garam</cp:lastModifiedBy>
  <cp:revision>31</cp:revision>
  <dcterms:created xsi:type="dcterms:W3CDTF">2016-10-04T16:32:45Z</dcterms:created>
  <dcterms:modified xsi:type="dcterms:W3CDTF">2016-12-14T12:47:17Z</dcterms:modified>
</cp:coreProperties>
</file>