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F545-5729-4C48-A96B-4DFA27613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22202-9815-4D15-9002-63C6EDED0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E0F2-3F78-4ADA-A60C-8A00D14B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8982D-76F4-4662-BC19-889E0829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84FA-1C27-4D0A-8E11-E4AC5C22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3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5A8C-5AEA-4819-B3C9-D2851FF5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3F74A-FFD4-4E9B-B5C4-B70923ACD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5981-4B08-4DBF-8E2F-0E066795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C8F5-059D-4361-8559-69560DE6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9DDD-03B2-42C4-ABAA-DEA4FAF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16CD5-47B4-442D-9F8E-8A7EA44A2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2D2AF-5362-4DAB-A5B1-BCB7ACD8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52240-F0AB-492D-B7FB-9E7BAF76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DFFC-750F-4589-B0C2-D9885FAA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FE43F-2121-44D8-A3D6-7406420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2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0047-6FB0-49F2-B2D7-E1FB8B3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4E7E-2CA9-4C11-B27D-732CD11D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86F0-54F6-4235-8A77-69109BBE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D933-4F2F-4DF5-9DC8-6A80E2CC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0872A-A0FD-461A-80CD-AF2918E7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8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3361-0258-46CD-B5F7-45D40FCE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9081-2D49-40C3-9A7F-DE3F65AF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03CE-0DB1-4E49-8DD0-27FC821F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CB2BB-5638-4B94-B580-1AA57915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E568-4196-4F3D-993E-DFBE2FCC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D9CF-C189-456A-A161-49A9FFB2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8C05-EDC0-4DAE-A98D-F86A5F81D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8B265-5DB4-4024-A3D4-DB4D623D9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1B1D-5093-450A-833A-B4B4A4B9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C1C10-2144-4560-8FBB-04846CE7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5B8FD-BFDB-4693-961B-092DE845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D62E-D7AC-4B66-AD87-CA6E3AC8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D2D7-457B-4DBE-8882-7600D229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7312-34F7-4BE6-B20F-06827DCF6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6D683-4125-4C36-9125-1DAF6F845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7DCE2-7135-4BCE-A151-0471A8462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A0B69-F1F8-40EE-9981-056D4EF9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23983-9F7B-4F0D-9B7E-33E2BDAD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8847E-FA01-4DA9-BB4B-2FBE5CD3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8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BCE8-AAFC-4EAD-9A17-5BED11A9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4906A-7849-43A7-999B-B3DDE12D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9A1E6-A00F-466F-B10D-139B5635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55D96-8EDE-4DE1-B581-AA4408C9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68D5-EC47-41D9-8EB3-7378DD30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851E4-4591-4575-AF7B-6F79975B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C998-5B64-46EA-B6D0-BB3F48CC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5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02E1-E68F-4CB1-B249-D0ADF81A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9725-892A-4717-8021-0AB21027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9F097-373D-493F-AF4E-58D30975E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D7AA5-CA97-47D3-888F-1AD7ABDF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4CED3-5A7E-4F76-9A39-A0126A48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438B1-4125-489B-9E4A-E5407936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0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6F91-9B53-49B7-BFB4-1023DAA9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2106D-1B05-4E63-BA89-EB7C9BC68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3ED7C-0913-41D8-9F88-6D425423B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6910-08D2-4700-A1CE-43E53A45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A02A9-0889-485C-AA7D-B12429F4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CA86C-2213-4BA7-B95A-F14E007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6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44CAB-86F9-4D53-B19B-35DFCAD3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7E8C-574B-4179-AD1D-7581BD93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9173-FE37-4CF5-8DF4-6869C06BE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17C1-5242-4C63-B93B-B1EED88A6CA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8CEC-0674-4F77-838D-7BC178AB5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9721-4B54-40E5-B1FC-3737637B8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02C1-4BA8-4A34-9B06-48A72E2A8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6720-9F95-4304-9B17-C17AA24BB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Maths</a:t>
            </a:r>
            <a:r>
              <a:rPr lang="en-US" altLang="zh-CN" dirty="0"/>
              <a:t> For AI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88A72-413B-4DC9-BF5E-B02BA191F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Junchao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97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2FE8-39DD-4234-B8FD-6294E5C6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B8E0-D919-4EF0-924F-4FDFD1A3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 a group of data as vectors</a:t>
            </a:r>
          </a:p>
          <a:p>
            <a:pPr lvl="1"/>
            <a:r>
              <a:rPr lang="en-US" altLang="zh-CN" dirty="0"/>
              <a:t>In my view, the classification is just to measure the similarity of two or more vectors</a:t>
            </a:r>
          </a:p>
          <a:p>
            <a:pPr lvl="1"/>
            <a:r>
              <a:rPr lang="en-US" altLang="zh-CN" dirty="0"/>
              <a:t>Try to describe things in numeric and see as vectors</a:t>
            </a:r>
          </a:p>
          <a:p>
            <a:endParaRPr lang="en-US" altLang="zh-CN" dirty="0"/>
          </a:p>
          <a:p>
            <a:r>
              <a:rPr lang="en-US" altLang="zh-CN" dirty="0"/>
              <a:t>Matrix</a:t>
            </a:r>
          </a:p>
          <a:p>
            <a:pPr lvl="1"/>
            <a:r>
              <a:rPr lang="en-US" altLang="zh-CN" dirty="0"/>
              <a:t>A table contains multiple vectors</a:t>
            </a:r>
          </a:p>
          <a:p>
            <a:pPr lvl="1"/>
            <a:r>
              <a:rPr lang="en-US" altLang="zh-CN" dirty="0"/>
              <a:t>Base operation: Add, multiply, transpose, inverse</a:t>
            </a:r>
          </a:p>
        </p:txBody>
      </p:sp>
    </p:spTree>
    <p:extLst>
      <p:ext uri="{BB962C8B-B14F-4D97-AF65-F5344CB8AC3E}">
        <p14:creationId xmlns:p14="http://schemas.microsoft.com/office/powerpoint/2010/main" val="52905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5105-8615-49FD-9072-37525897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Operation on Matrix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D6D6-6062-4ED6-B6B6-7D68E088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Transformation</a:t>
            </a:r>
          </a:p>
          <a:p>
            <a:endParaRPr lang="zh-CN" alt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E2888-0C3D-4610-9D7C-EF46B5FE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94" y="2409825"/>
            <a:ext cx="7547194" cy="302172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6071265-7BA6-499D-BB15-F2CBA2BE3A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4038386"/>
                  </p:ext>
                </p:extLst>
              </p:nvPr>
            </p:nvGraphicFramePr>
            <p:xfrm>
              <a:off x="-204787" y="1871663"/>
              <a:ext cx="3048000" cy="1714500"/>
            </p:xfrm>
            <a:graphic>
              <a:graphicData uri="http://schemas.microsoft.com/office/powerpoint/2016/slidezoom">
                <pslz:sldZm>
                  <pslz:sldZmObj sldId="259" cId="755714113">
                    <pslz:zmPr id="{26C2A4F5-A2DA-4BB4-A366-E29002A8521F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6071265-7BA6-499D-BB15-F2CBA2BE3A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04787" y="18716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32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D975-6644-4914-A41D-8B9CB3A9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Operation on Matrix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D794-5EC9-44F5-98E5-71A547DD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Basis Change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451D8-BE47-475D-894E-4966BAAC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423112"/>
            <a:ext cx="7472362" cy="34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CC76-3EA7-4C1C-8CE9-A10036F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Norms	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0FDF-EF46-4679-B871-DCD2D27C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conclude, Norm is used to make some discrete data have a normalization</a:t>
            </a:r>
          </a:p>
          <a:p>
            <a:pPr lvl="1"/>
            <a:r>
              <a:rPr lang="en-US" altLang="zh-CN" dirty="0"/>
              <a:t>Already known, nothing 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60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1604-F113-4918-BF77-E1120980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Methods for ML	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6C9F-16E7-4D3E-8AD6-0D6AB1FB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Matrix Calculus	</a:t>
            </a:r>
          </a:p>
          <a:p>
            <a:pPr lvl="1"/>
            <a:r>
              <a:rPr lang="en-US" altLang="zh-CN" dirty="0"/>
              <a:t>Back Propagation</a:t>
            </a:r>
          </a:p>
          <a:p>
            <a:r>
              <a:rPr lang="en-US" altLang="zh-CN" dirty="0"/>
              <a:t>Norm</a:t>
            </a:r>
          </a:p>
          <a:p>
            <a:pPr lvl="1"/>
            <a:r>
              <a:rPr lang="en-US" altLang="zh-CN" dirty="0"/>
              <a:t>Normalization</a:t>
            </a:r>
          </a:p>
          <a:p>
            <a:r>
              <a:rPr lang="en-US" altLang="zh-CN" dirty="0"/>
              <a:t>LMS</a:t>
            </a:r>
          </a:p>
          <a:p>
            <a:pPr lvl="1"/>
            <a:r>
              <a:rPr lang="en-US" altLang="zh-CN" dirty="0"/>
              <a:t>Regression</a:t>
            </a:r>
          </a:p>
          <a:p>
            <a:r>
              <a:rPr lang="en-US" altLang="zh-CN" dirty="0"/>
              <a:t>Likelihood</a:t>
            </a:r>
          </a:p>
          <a:p>
            <a:pPr lvl="1"/>
            <a:r>
              <a:rPr lang="en-US" altLang="zh-CN" dirty="0"/>
              <a:t>Classification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70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Maths For AI</vt:lpstr>
      <vt:lpstr>Matrix</vt:lpstr>
      <vt:lpstr>Advanced Operation on Matrix</vt:lpstr>
      <vt:lpstr>Advanced Operation on Matrix</vt:lpstr>
      <vt:lpstr>Norms </vt:lpstr>
      <vt:lpstr>Useful Methods for 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For AI</dc:title>
  <dc:creator>Chen, Junchao</dc:creator>
  <cp:lastModifiedBy>Chen, Junchao</cp:lastModifiedBy>
  <cp:revision>4</cp:revision>
  <dcterms:created xsi:type="dcterms:W3CDTF">2018-10-15T21:12:52Z</dcterms:created>
  <dcterms:modified xsi:type="dcterms:W3CDTF">2018-10-17T13:50:23Z</dcterms:modified>
</cp:coreProperties>
</file>