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-24" y="-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B5F54-2778-4426-BA80-0514673A3D0D}" type="datetimeFigureOut">
              <a:rPr lang="en-IN" smtClean="0"/>
              <a:t>13-05-2018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24E8D-444F-4904-AC39-3C07E7CB1F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5477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B5F54-2778-4426-BA80-0514673A3D0D}" type="datetimeFigureOut">
              <a:rPr lang="en-IN" smtClean="0"/>
              <a:t>13-05-2018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24E8D-444F-4904-AC39-3C07E7CB1F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8299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B5F54-2778-4426-BA80-0514673A3D0D}" type="datetimeFigureOut">
              <a:rPr lang="en-IN" smtClean="0"/>
              <a:t>13-05-2018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24E8D-444F-4904-AC39-3C07E7CB1F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2855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B5F54-2778-4426-BA80-0514673A3D0D}" type="datetimeFigureOut">
              <a:rPr lang="en-IN" smtClean="0"/>
              <a:t>13-05-2018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24E8D-444F-4904-AC39-3C07E7CB1F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7301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B5F54-2778-4426-BA80-0514673A3D0D}" type="datetimeFigureOut">
              <a:rPr lang="en-IN" smtClean="0"/>
              <a:t>13-05-2018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24E8D-444F-4904-AC39-3C07E7CB1F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4952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B5F54-2778-4426-BA80-0514673A3D0D}" type="datetimeFigureOut">
              <a:rPr lang="en-IN" smtClean="0"/>
              <a:t>13-05-2018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24E8D-444F-4904-AC39-3C07E7CB1F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1284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B5F54-2778-4426-BA80-0514673A3D0D}" type="datetimeFigureOut">
              <a:rPr lang="en-IN" smtClean="0"/>
              <a:t>13-05-2018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24E8D-444F-4904-AC39-3C07E7CB1F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1573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B5F54-2778-4426-BA80-0514673A3D0D}" type="datetimeFigureOut">
              <a:rPr lang="en-IN" smtClean="0"/>
              <a:t>13-05-2018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24E8D-444F-4904-AC39-3C07E7CB1F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6317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B5F54-2778-4426-BA80-0514673A3D0D}" type="datetimeFigureOut">
              <a:rPr lang="en-IN" smtClean="0"/>
              <a:t>13-05-2018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24E8D-444F-4904-AC39-3C07E7CB1F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2075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B5F54-2778-4426-BA80-0514673A3D0D}" type="datetimeFigureOut">
              <a:rPr lang="en-IN" smtClean="0"/>
              <a:t>13-05-2018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24E8D-444F-4904-AC39-3C07E7CB1F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5931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B5F54-2778-4426-BA80-0514673A3D0D}" type="datetimeFigureOut">
              <a:rPr lang="en-IN" smtClean="0"/>
              <a:t>13-05-2018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24E8D-444F-4904-AC39-3C07E7CB1F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5218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0B5F54-2778-4426-BA80-0514673A3D0D}" type="datetimeFigureOut">
              <a:rPr lang="en-IN" smtClean="0"/>
              <a:t>13-05-2018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424E8D-444F-4904-AC39-3C07E7CB1F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5048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ounded Rectangle 60"/>
          <p:cNvSpPr/>
          <p:nvPr/>
        </p:nvSpPr>
        <p:spPr>
          <a:xfrm>
            <a:off x="3753515" y="2839779"/>
            <a:ext cx="990835" cy="433803"/>
          </a:xfrm>
          <a:prstGeom prst="roundRect">
            <a:avLst/>
          </a:prstGeom>
          <a:solidFill>
            <a:srgbClr val="49728B"/>
          </a:solidFill>
          <a:ln>
            <a:solidFill>
              <a:srgbClr val="B9B9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10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JUnit </a:t>
            </a:r>
          </a:p>
          <a:p>
            <a:pPr algn="ctr"/>
            <a:r>
              <a:rPr lang="en-IN" sz="10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Testing</a:t>
            </a:r>
            <a:endParaRPr lang="en-IN" sz="1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5124546" y="2839778"/>
            <a:ext cx="990835" cy="433803"/>
          </a:xfrm>
          <a:prstGeom prst="roundRect">
            <a:avLst/>
          </a:prstGeom>
          <a:solidFill>
            <a:srgbClr val="49728B"/>
          </a:solidFill>
          <a:ln>
            <a:solidFill>
              <a:srgbClr val="B9B9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10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Policies Java JS Nodejs Code </a:t>
            </a:r>
          </a:p>
          <a:p>
            <a:pPr algn="ctr"/>
            <a:r>
              <a:rPr lang="en-IN" sz="10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Analysis</a:t>
            </a:r>
            <a:endParaRPr lang="en-IN" sz="1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6495577" y="2859163"/>
            <a:ext cx="990835" cy="433803"/>
          </a:xfrm>
          <a:prstGeom prst="roundRect">
            <a:avLst/>
          </a:prstGeom>
          <a:solidFill>
            <a:srgbClr val="49728B"/>
          </a:solidFill>
          <a:ln>
            <a:solidFill>
              <a:srgbClr val="B9B9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10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Deploy to Production Environment</a:t>
            </a:r>
            <a:endParaRPr lang="en-IN" sz="1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4" name="Rounded Rectangle 63"/>
          <p:cNvSpPr/>
          <p:nvPr/>
        </p:nvSpPr>
        <p:spPr>
          <a:xfrm>
            <a:off x="7866608" y="2861588"/>
            <a:ext cx="990835" cy="433803"/>
          </a:xfrm>
          <a:prstGeom prst="roundRect">
            <a:avLst/>
          </a:prstGeom>
          <a:solidFill>
            <a:srgbClr val="49728B"/>
          </a:solidFill>
          <a:ln>
            <a:solidFill>
              <a:srgbClr val="B9B9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10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Integration Smoke Testing</a:t>
            </a:r>
            <a:endParaRPr lang="en-IN" sz="1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65" name="Straight Arrow Connector 64"/>
          <p:cNvCxnSpPr/>
          <p:nvPr/>
        </p:nvCxnSpPr>
        <p:spPr>
          <a:xfrm flipV="1">
            <a:off x="2327841" y="3087773"/>
            <a:ext cx="436301" cy="404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61" idx="3"/>
            <a:endCxn id="62" idx="1"/>
          </p:cNvCxnSpPr>
          <p:nvPr/>
        </p:nvCxnSpPr>
        <p:spPr>
          <a:xfrm flipV="1">
            <a:off x="4744350" y="3056680"/>
            <a:ext cx="380196" cy="1"/>
          </a:xfrm>
          <a:prstGeom prst="straightConnector1">
            <a:avLst/>
          </a:prstGeom>
          <a:ln>
            <a:solidFill>
              <a:srgbClr val="00A818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63" idx="3"/>
            <a:endCxn id="64" idx="1"/>
          </p:cNvCxnSpPr>
          <p:nvPr/>
        </p:nvCxnSpPr>
        <p:spPr>
          <a:xfrm>
            <a:off x="7486412" y="3076065"/>
            <a:ext cx="380196" cy="2425"/>
          </a:xfrm>
          <a:prstGeom prst="straightConnector1">
            <a:avLst/>
          </a:prstGeom>
          <a:ln>
            <a:solidFill>
              <a:srgbClr val="00A818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endCxn id="63" idx="1"/>
          </p:cNvCxnSpPr>
          <p:nvPr/>
        </p:nvCxnSpPr>
        <p:spPr>
          <a:xfrm>
            <a:off x="6130758" y="3069195"/>
            <a:ext cx="364819" cy="6870"/>
          </a:xfrm>
          <a:prstGeom prst="straightConnector1">
            <a:avLst/>
          </a:prstGeom>
          <a:ln>
            <a:solidFill>
              <a:srgbClr val="00A818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4246399" y="3275790"/>
            <a:ext cx="2534" cy="262489"/>
          </a:xfrm>
          <a:prstGeom prst="straightConnector1">
            <a:avLst/>
          </a:prstGeom>
          <a:ln>
            <a:solidFill>
              <a:srgbClr val="00A818"/>
            </a:solidFill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V="1">
            <a:off x="1391799" y="3107156"/>
            <a:ext cx="380346" cy="4044"/>
          </a:xfrm>
          <a:prstGeom prst="straightConnector1">
            <a:avLst/>
          </a:prstGeom>
          <a:ln>
            <a:solidFill>
              <a:srgbClr val="FC4C02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71" name="Rounded Rectangle 70"/>
          <p:cNvSpPr/>
          <p:nvPr/>
        </p:nvSpPr>
        <p:spPr>
          <a:xfrm>
            <a:off x="3738137" y="3555907"/>
            <a:ext cx="990835" cy="433803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B9B9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1000" dirty="0"/>
              <a:t>Assertible</a:t>
            </a:r>
          </a:p>
        </p:txBody>
      </p:sp>
      <p:sp>
        <p:nvSpPr>
          <p:cNvPr id="72" name="Rounded Rectangle 71"/>
          <p:cNvSpPr/>
          <p:nvPr/>
        </p:nvSpPr>
        <p:spPr>
          <a:xfrm>
            <a:off x="5124545" y="3559084"/>
            <a:ext cx="990835" cy="433803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B9B9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1000" dirty="0"/>
              <a:t>Apigee Lint</a:t>
            </a:r>
          </a:p>
        </p:txBody>
      </p:sp>
      <p:sp>
        <p:nvSpPr>
          <p:cNvPr id="73" name="Rounded Rectangle 72"/>
          <p:cNvSpPr/>
          <p:nvPr/>
        </p:nvSpPr>
        <p:spPr>
          <a:xfrm>
            <a:off x="6510953" y="3559084"/>
            <a:ext cx="990835" cy="433803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B9B9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1000" dirty="0"/>
              <a:t>Maven Plugin</a:t>
            </a:r>
          </a:p>
        </p:txBody>
      </p:sp>
      <p:sp>
        <p:nvSpPr>
          <p:cNvPr id="74" name="Rounded Rectangle 73"/>
          <p:cNvSpPr/>
          <p:nvPr/>
        </p:nvSpPr>
        <p:spPr>
          <a:xfrm>
            <a:off x="7851230" y="3559084"/>
            <a:ext cx="990835" cy="433803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B9B9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1000" dirty="0" smtClean="0"/>
              <a:t>Apickli</a:t>
            </a:r>
            <a:endParaRPr lang="en-IN" sz="1000" dirty="0"/>
          </a:p>
        </p:txBody>
      </p:sp>
      <p:cxnSp>
        <p:nvCxnSpPr>
          <p:cNvPr id="75" name="Straight Connector 74"/>
          <p:cNvCxnSpPr/>
          <p:nvPr/>
        </p:nvCxnSpPr>
        <p:spPr>
          <a:xfrm>
            <a:off x="4249572" y="2561453"/>
            <a:ext cx="468919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4403442" y="2360238"/>
            <a:ext cx="66207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Build </a:t>
            </a:r>
            <a:r>
              <a:rPr lang="en-I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Notifications </a:t>
            </a:r>
            <a:r>
              <a:rPr lang="en-I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with Job Name, Build Number, Logs URL are </a:t>
            </a:r>
            <a:r>
              <a:rPr lang="en-I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sent to Team via Slack Rooms - Mobile/Desktop Applications</a:t>
            </a:r>
            <a:endParaRPr lang="en-IN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77" name="Straight Arrow Connector 76"/>
          <p:cNvCxnSpPr/>
          <p:nvPr/>
        </p:nvCxnSpPr>
        <p:spPr>
          <a:xfrm>
            <a:off x="8699927" y="2561453"/>
            <a:ext cx="244033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5616148" y="3275790"/>
            <a:ext cx="2534" cy="262489"/>
          </a:xfrm>
          <a:prstGeom prst="straightConnector1">
            <a:avLst/>
          </a:prstGeom>
          <a:ln>
            <a:solidFill>
              <a:srgbClr val="00A818"/>
            </a:solidFill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6973708" y="3287221"/>
            <a:ext cx="2534" cy="262489"/>
          </a:xfrm>
          <a:prstGeom prst="straightConnector1">
            <a:avLst/>
          </a:prstGeom>
          <a:ln>
            <a:solidFill>
              <a:srgbClr val="00A818"/>
            </a:solidFill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8376778" y="3287221"/>
            <a:ext cx="2534" cy="262489"/>
          </a:xfrm>
          <a:prstGeom prst="straightConnector1">
            <a:avLst/>
          </a:prstGeom>
          <a:ln>
            <a:solidFill>
              <a:srgbClr val="00A818"/>
            </a:solidFill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1355397" y="2915331"/>
            <a:ext cx="41549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Test</a:t>
            </a:r>
          </a:p>
          <a:p>
            <a:pPr algn="ctr"/>
            <a:r>
              <a:rPr lang="en-I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Env</a:t>
            </a:r>
            <a:endParaRPr lang="en-IN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82" name="Straight Arrow Connector 81"/>
          <p:cNvCxnSpPr/>
          <p:nvPr/>
        </p:nvCxnSpPr>
        <p:spPr>
          <a:xfrm flipV="1">
            <a:off x="3293437" y="3056679"/>
            <a:ext cx="436301" cy="4044"/>
          </a:xfrm>
          <a:prstGeom prst="straightConnector1">
            <a:avLst/>
          </a:prstGeom>
          <a:ln>
            <a:solidFill>
              <a:srgbClr val="335061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83" name="Picture 8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9679" y="2733393"/>
            <a:ext cx="562943" cy="720880"/>
          </a:xfrm>
          <a:prstGeom prst="rect">
            <a:avLst/>
          </a:prstGeom>
        </p:spPr>
      </p:pic>
      <p:cxnSp>
        <p:nvCxnSpPr>
          <p:cNvPr id="84" name="Straight Arrow Connector 83"/>
          <p:cNvCxnSpPr/>
          <p:nvPr/>
        </p:nvCxnSpPr>
        <p:spPr>
          <a:xfrm flipH="1">
            <a:off x="8865066" y="3767202"/>
            <a:ext cx="2172362" cy="0"/>
          </a:xfrm>
          <a:prstGeom prst="straightConnector1">
            <a:avLst/>
          </a:prstGeom>
          <a:ln>
            <a:solidFill>
              <a:srgbClr val="00A818"/>
            </a:solidFill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85" name="Picture 8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872" y="2959821"/>
            <a:ext cx="817114" cy="281087"/>
          </a:xfrm>
          <a:prstGeom prst="rect">
            <a:avLst/>
          </a:prstGeom>
        </p:spPr>
      </p:pic>
      <p:sp>
        <p:nvSpPr>
          <p:cNvPr id="86" name="TextBox 85"/>
          <p:cNvSpPr txBox="1"/>
          <p:nvPr/>
        </p:nvSpPr>
        <p:spPr>
          <a:xfrm>
            <a:off x="3276793" y="2864095"/>
            <a:ext cx="41549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Test</a:t>
            </a:r>
          </a:p>
          <a:p>
            <a:pPr algn="ctr"/>
            <a:r>
              <a:rPr lang="en-I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Env</a:t>
            </a:r>
            <a:endParaRPr lang="en-IN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4691320" y="2848428"/>
            <a:ext cx="41549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Test</a:t>
            </a:r>
          </a:p>
          <a:p>
            <a:pPr algn="ctr"/>
            <a:r>
              <a:rPr lang="en-I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Env</a:t>
            </a:r>
            <a:endParaRPr lang="en-IN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6090831" y="2882746"/>
            <a:ext cx="41549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Test</a:t>
            </a:r>
          </a:p>
          <a:p>
            <a:pPr algn="ctr"/>
            <a:r>
              <a:rPr lang="en-I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Env</a:t>
            </a:r>
            <a:endParaRPr lang="en-IN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7425462" y="2864532"/>
            <a:ext cx="44114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Prod</a:t>
            </a:r>
          </a:p>
          <a:p>
            <a:pPr algn="ctr"/>
            <a:r>
              <a:rPr lang="en-I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Env</a:t>
            </a:r>
            <a:endParaRPr lang="en-IN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2286734" y="2887892"/>
            <a:ext cx="41549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Test</a:t>
            </a:r>
          </a:p>
          <a:p>
            <a:pPr algn="ctr"/>
            <a:r>
              <a:rPr lang="en-I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Env</a:t>
            </a:r>
            <a:endParaRPr lang="en-IN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91" name="Picture 9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4306" y="2821668"/>
            <a:ext cx="532210" cy="532210"/>
          </a:xfrm>
          <a:prstGeom prst="rect">
            <a:avLst/>
          </a:prstGeom>
        </p:spPr>
      </p:pic>
      <p:sp>
        <p:nvSpPr>
          <p:cNvPr id="92" name="TextBox 91"/>
          <p:cNvSpPr txBox="1"/>
          <p:nvPr/>
        </p:nvSpPr>
        <p:spPr>
          <a:xfrm>
            <a:off x="3909805" y="2595014"/>
            <a:ext cx="64793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Step Fail</a:t>
            </a:r>
            <a:endParaRPr lang="en-IN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93" name="Straight Arrow Connector 92"/>
          <p:cNvCxnSpPr/>
          <p:nvPr/>
        </p:nvCxnSpPr>
        <p:spPr>
          <a:xfrm flipV="1">
            <a:off x="4252108" y="2557454"/>
            <a:ext cx="0" cy="27915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 flipH="1" flipV="1">
            <a:off x="5614881" y="2562120"/>
            <a:ext cx="2534" cy="27130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 flipH="1" flipV="1">
            <a:off x="6971174" y="2572513"/>
            <a:ext cx="2534" cy="27130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flipH="1" flipV="1">
            <a:off x="8362467" y="2572513"/>
            <a:ext cx="2534" cy="27130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ounded Rectangle 96"/>
          <p:cNvSpPr/>
          <p:nvPr/>
        </p:nvSpPr>
        <p:spPr>
          <a:xfrm>
            <a:off x="9270071" y="2863092"/>
            <a:ext cx="1421886" cy="43380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19050" cap="rnd" cmpd="sng">
            <a:solidFill>
              <a:srgbClr val="FF0000"/>
            </a:solidFill>
            <a:prstDash val="sys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10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Undeploy Current Rev</a:t>
            </a:r>
          </a:p>
          <a:p>
            <a:pPr algn="ctr"/>
            <a:r>
              <a:rPr lang="en-IN" sz="10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Delete Current Rev</a:t>
            </a:r>
          </a:p>
          <a:p>
            <a:pPr algn="ctr"/>
            <a:r>
              <a:rPr lang="en-IN" sz="10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Redeploy Previous Rev</a:t>
            </a:r>
            <a:endParaRPr lang="en-IN" sz="1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98" name="Straight Arrow Connector 97"/>
          <p:cNvCxnSpPr/>
          <p:nvPr/>
        </p:nvCxnSpPr>
        <p:spPr>
          <a:xfrm>
            <a:off x="8869977" y="2987557"/>
            <a:ext cx="380196" cy="24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8829101" y="2791684"/>
            <a:ext cx="3625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Fail</a:t>
            </a:r>
            <a:endParaRPr lang="en-IN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0" name="Picture 9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63134" y="3437902"/>
            <a:ext cx="609051" cy="618757"/>
          </a:xfrm>
          <a:prstGeom prst="rect">
            <a:avLst/>
          </a:prstGeom>
        </p:spPr>
      </p:pic>
      <p:pic>
        <p:nvPicPr>
          <p:cNvPr id="101" name="Picture 10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0264" y="2279747"/>
            <a:ext cx="454792" cy="453276"/>
          </a:xfrm>
          <a:prstGeom prst="rect">
            <a:avLst/>
          </a:prstGeom>
        </p:spPr>
      </p:pic>
      <p:cxnSp>
        <p:nvCxnSpPr>
          <p:cNvPr id="102" name="Elbow Connector 101"/>
          <p:cNvCxnSpPr/>
          <p:nvPr/>
        </p:nvCxnSpPr>
        <p:spPr>
          <a:xfrm flipV="1">
            <a:off x="10680457" y="2798927"/>
            <a:ext cx="668153" cy="320701"/>
          </a:xfrm>
          <a:prstGeom prst="bentConnector2">
            <a:avLst/>
          </a:prstGeom>
          <a:ln>
            <a:solidFill>
              <a:srgbClr val="00A81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Elbow Connector 102"/>
          <p:cNvCxnSpPr/>
          <p:nvPr/>
        </p:nvCxnSpPr>
        <p:spPr>
          <a:xfrm>
            <a:off x="10705919" y="3068774"/>
            <a:ext cx="642691" cy="326702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8854061" y="3555700"/>
            <a:ext cx="22862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Passed Cucumber Reports and Statistics </a:t>
            </a:r>
            <a:endParaRPr lang="en-IN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10621777" y="2883325"/>
            <a:ext cx="7970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Fail Reports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5279595" y="2595014"/>
            <a:ext cx="64793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Step Fail</a:t>
            </a:r>
            <a:endParaRPr lang="en-IN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6635672" y="2600560"/>
            <a:ext cx="64793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Step Fail</a:t>
            </a:r>
            <a:endParaRPr lang="en-IN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8020235" y="2616319"/>
            <a:ext cx="64793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Step Fail</a:t>
            </a:r>
            <a:endParaRPr lang="en-IN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10606335" y="3071027"/>
            <a:ext cx="8356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Success Msg</a:t>
            </a:r>
            <a:endParaRPr lang="en-IN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4297717" y="3213202"/>
            <a:ext cx="60625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Success</a:t>
            </a:r>
            <a:endParaRPr lang="en-IN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5701024" y="3226397"/>
            <a:ext cx="60625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Success</a:t>
            </a:r>
            <a:endParaRPr lang="en-IN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7081666" y="3245701"/>
            <a:ext cx="60625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Success</a:t>
            </a:r>
            <a:endParaRPr lang="en-IN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9270445" y="2665975"/>
            <a:ext cx="13837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000" dirty="0" smtClean="0">
                <a:solidFill>
                  <a:srgbClr val="FF0000"/>
                </a:solidFill>
              </a:rPr>
              <a:t>Exception B lock Active</a:t>
            </a:r>
            <a:endParaRPr lang="en-IN" sz="1000" dirty="0">
              <a:solidFill>
                <a:srgbClr val="FF0000"/>
              </a:solidFill>
            </a:endParaRPr>
          </a:p>
        </p:txBody>
      </p:sp>
      <p:cxnSp>
        <p:nvCxnSpPr>
          <p:cNvPr id="114" name="Straight Arrow Connector 113"/>
          <p:cNvCxnSpPr>
            <a:stCxn id="97" idx="0"/>
          </p:cNvCxnSpPr>
          <p:nvPr/>
        </p:nvCxnSpPr>
        <p:spPr>
          <a:xfrm flipV="1">
            <a:off x="9981014" y="2572513"/>
            <a:ext cx="0" cy="290579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>
            <a:off x="8869977" y="3169752"/>
            <a:ext cx="380196" cy="2425"/>
          </a:xfrm>
          <a:prstGeom prst="straightConnector1">
            <a:avLst/>
          </a:prstGeom>
          <a:ln>
            <a:solidFill>
              <a:srgbClr val="00A818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8824487" y="3123080"/>
            <a:ext cx="4106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Pass</a:t>
            </a:r>
            <a:endParaRPr lang="en-IN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9245448" y="3255148"/>
            <a:ext cx="1444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000" dirty="0" smtClean="0">
                <a:solidFill>
                  <a:srgbClr val="00A818"/>
                </a:solidFill>
              </a:rPr>
              <a:t>Exception Block Skipped</a:t>
            </a:r>
            <a:endParaRPr lang="en-IN" sz="1000" dirty="0">
              <a:solidFill>
                <a:srgbClr val="00A81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3851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92</Words>
  <Application>Microsoft Office PowerPoint</Application>
  <PresentationFormat>Widescreen</PresentationFormat>
  <Paragraphs>40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Siddharth Barahalikar</dc:creator>
  <cp:lastModifiedBy>Siddharth Barahalikar</cp:lastModifiedBy>
  <cp:revision>4</cp:revision>
  <dcterms:created xsi:type="dcterms:W3CDTF">2018-05-13T16:28:07Z</dcterms:created>
  <dcterms:modified xsi:type="dcterms:W3CDTF">2018-05-13T18:25:27Z</dcterms:modified>
</cp:coreProperties>
</file>