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24553-D2BD-4988-F81C-4E05CDEDD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1943A-38FF-F60A-BBF5-0860A4B9B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AB807-0883-4861-2514-A12F751F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DE5-54BE-4659-A668-84F1CC07E76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ECCFF-80CF-4962-3108-84A8AD45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F60BD-773F-BB09-343A-50665BD3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054-63D4-4501-AEE5-7E351AB6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5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DD55D-7B7D-58D6-2B86-A5FC5FAB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D5A7C3-BBE2-4E6D-DC67-09C318925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82E11-4659-2DA8-FCB4-1B149DE9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DE5-54BE-4659-A668-84F1CC07E76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96DC9-6A26-B2FD-C29B-0D8A889A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514FC-77BD-50DE-271E-9E15B0D8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054-63D4-4501-AEE5-7E351AB6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352354-4494-D28F-00BF-7F3D27918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10F2C3-A60F-DE02-9A8A-A653EB49A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A32F6-3E66-E54C-1EF6-F78EF678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DE5-54BE-4659-A668-84F1CC07E76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54FE0-8025-5470-FDB6-3FB46C0C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AF4CA-B165-1421-6D9E-B4F1441A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054-63D4-4501-AEE5-7E351AB6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7DB3B-FC53-0ED5-9D79-53975579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DF89E-3304-22AD-C485-536545E0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9AB2A-EC66-488F-48A7-4F1C816F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DE5-54BE-4659-A668-84F1CC07E76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BC988-E0E5-CA98-C280-9FC96A16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693C1-0B90-E77C-C115-65F9D940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054-63D4-4501-AEE5-7E351AB6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3C7B8-5C57-9093-BB87-38BA505F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49155-6914-2505-1BF6-AA25FEA2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BA31A-BB60-EBE3-4122-7D3A3C31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DE5-54BE-4659-A668-84F1CC07E76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6E130-9E64-B1CF-E64B-F942C386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9EEDD-D96B-9110-E903-55470F18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054-63D4-4501-AEE5-7E351AB6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4CD7B-DE92-63FF-8B41-906DE37F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66117-88CD-D8DC-DD12-B48182F8C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298130-78F1-B8BD-999E-B7D43E09D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BEF11-58EC-C961-9FC1-8BB0AA2F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DE5-54BE-4659-A668-84F1CC07E76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74427-B386-7B37-4130-CCF2F48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8FD61-5C19-D03F-75D6-3E3E4DDB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054-63D4-4501-AEE5-7E351AB6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3F26F-718D-54F9-EB99-06C11251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832EE-394F-85A3-56A5-BE5561C6C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1928D6-5EEA-62BC-1CEF-7FCF5668C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26851-F745-7073-CB41-943496684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2E78BD-2FF0-4B39-4061-C901ACC64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1B3165-5B3F-0DB9-345C-228BECFD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DE5-54BE-4659-A668-84F1CC07E76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7DB465-6BDC-A885-D36A-03F40E2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69D240-FB33-1794-70FF-BC9CD453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054-63D4-4501-AEE5-7E351AB6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3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09AC2-907A-ABC5-9A9A-921DC783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488471-541F-731F-20D7-6835C2C6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DE5-54BE-4659-A668-84F1CC07E76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D64C27-81AC-CF46-A8F8-1C65ACFE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2B6264-E4C3-0824-8728-D4EF53E5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054-63D4-4501-AEE5-7E351AB6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8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B0156D-5417-6BA7-C5D4-8A5C7983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DE5-54BE-4659-A668-84F1CC07E76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9EB35-F666-7D05-EA57-6FFE0C11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45B474-4911-23C8-499C-D34B734C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054-63D4-4501-AEE5-7E351AB6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EEF25-AEA6-41A8-4664-C41BD197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A13C0-06C2-E334-9A54-D8A1ECC3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4367DB-BFEE-C835-FBCB-FAEAAF483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BA4CF-2AD5-0BA5-C3CE-92389C83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DE5-54BE-4659-A668-84F1CC07E76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49431-9E13-4C23-940B-3AE5A26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B93AB-4821-42D0-D659-C61E9E0D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054-63D4-4501-AEE5-7E351AB6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5FD06-FE69-9A73-E27F-2AC98BF5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CC2C2B-2AD8-4500-B8CE-5A25DC926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FE6710-98B6-9C82-B890-05CBCB40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E7A7C-CF84-C6AB-733D-0CF1AEC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DE5-54BE-4659-A668-84F1CC07E76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D1064-F426-ECC9-1D18-6EA3153A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C484D-BC20-1F9C-6897-F6EF1ECC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054-63D4-4501-AEE5-7E351AB6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0B623-9B37-DFEC-D53F-E07DB17B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F59F4-D235-47F5-8FD9-57E320AF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7BD80-5E28-FEC4-C191-18DBD3060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D2DE5-54BE-4659-A668-84F1CC07E76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DF29D-00C0-DBEA-1FAD-F01BFF650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F3997-73B5-0225-8E81-403D64780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1D054-63D4-4501-AEE5-7E351AB6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E6EED-4C3F-6B09-8523-C7DBBAB02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Urban climate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7FE12A-DA64-731B-5C57-F2BA19DC4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E2CF5-6943-BF77-EDD5-10E0159F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8BECF-2322-21F0-8A08-A6208129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03A041-CDD0-2869-5B89-E489B2E6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1533260"/>
            <a:ext cx="473458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3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2515-755E-2EF4-6BF9-815A8EDC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D8BC3-8C78-AB8E-D877-A46A5810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6F3202-4DEC-5177-CA91-960DCA8E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323681"/>
            <a:ext cx="542048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0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D502-708C-2FEB-6BA8-931DAABE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0D956-2862-D374-8B35-FC97B1E10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500967-E963-D31C-CFF3-42E79D2E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2085787"/>
            <a:ext cx="563958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3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FC1DA-8301-EA7E-B08C-D474FC90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70220-8FF1-859B-0BE8-3872E01C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17CB5C-ABF8-541F-475B-2B259E63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866682"/>
            <a:ext cx="553479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9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8A08D-A705-DB43-AEB2-78D15480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A94F3-BCB0-1E59-34E3-EC2B14DB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B8B35C-A9E0-23B6-37EF-EAF102D7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933366"/>
            <a:ext cx="554432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785AB-0876-4BC9-0BEF-0FC990F5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82583-2F05-2561-5660-B73458C4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5A9B11-AF8C-F8FF-43A8-816E42D3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9" y="1804761"/>
            <a:ext cx="523948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6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2A056-F5AB-B1FF-5ACD-786ED39A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72988-FFDC-5E6F-A999-2DA11191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AEA99E-FF7F-DDA7-7962-DA1C7CC3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1685681"/>
            <a:ext cx="5410955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1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436E1-2B2E-148A-9D8F-7EB3435C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3BBD2-090F-089B-2EC8-E07F7A03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6D68D4-AF34-C693-611F-E6355EB7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1671392"/>
            <a:ext cx="522042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2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561FA-7F3B-0DEB-36DD-555CAD33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7B00D-0B8A-D4F8-FFE6-9A16D965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7558E8-BFDC-7F05-0B32-44F0B2B5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1714260"/>
            <a:ext cx="5963482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E713E-A94A-FFDA-5528-A89940AB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505050"/>
                </a:solidFill>
                <a:effectLst/>
                <a:latin typeface="NexusSans"/>
              </a:rPr>
              <a:t>Sustainable Cities and Society</a:t>
            </a:r>
            <a:br>
              <a:rPr lang="en-US" b="0" i="0" dirty="0">
                <a:solidFill>
                  <a:srgbClr val="505050"/>
                </a:solidFill>
                <a:effectLst/>
                <a:latin typeface="NexusSans"/>
              </a:rPr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E68B8-79B1-F6BB-EBB3-B137D739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AF23B-A67E-CFEF-D7FA-B8D20324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EC64D-29DA-C1A2-4B76-B1D752A0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E8B748-5571-3B83-1C28-83FE105B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1180786"/>
            <a:ext cx="667795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65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F9866-8CC4-F761-E1F4-23FAD9A6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60E5B-1FC9-F1BE-5052-089B22B9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FD4848-CC33-F8EE-04DA-8C3DB0A2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570" y="365125"/>
            <a:ext cx="4753638" cy="34390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C8A716-D320-D93E-71E0-359F3AC9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54" y="681037"/>
            <a:ext cx="510611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4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AA3C-7708-0A49-D2E0-1AC1E983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37FB4-7AB4-7217-D01C-DF365E65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0B405-0641-2EBB-EF4A-26124D8E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12" y="230188"/>
            <a:ext cx="5010849" cy="36104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D93FE8-F4C9-0870-36B6-E9E15705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51" y="1690688"/>
            <a:ext cx="499179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2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829A0-6453-467F-3FAE-218B7E48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BF2FC-00FC-6D3A-C5ED-DED1DFD3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37C3D8-D938-8E33-2D0E-E1977183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56" y="1259004"/>
            <a:ext cx="5410955" cy="2876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02BD26-2FBF-EAAF-8DF7-98D5439EC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414" y="1224673"/>
            <a:ext cx="5201376" cy="36009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F15A7F-CCC8-78DB-D629-8236CD63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" y="2019817"/>
            <a:ext cx="520137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93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95204-CCE9-2F49-F521-D3721F92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of the total environment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40928-AD7B-7834-AF0D-D09908EA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C65688-D462-CF4C-C842-231A64BE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4" y="1480865"/>
            <a:ext cx="5144218" cy="3896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C272A1-8B72-35C1-78D4-B1DFE521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05" y="1690688"/>
            <a:ext cx="5915851" cy="36390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939791-A186-48DB-6E64-531FA3A4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4" y="5893836"/>
            <a:ext cx="5953956" cy="34675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FC9249-B1DF-5C3E-1F69-F987D6157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156" y="5893836"/>
            <a:ext cx="508706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20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2DD83-B667-C2C4-E625-3F5A9FF8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CC289-821C-3038-0F46-F55E2034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A80FCF-1AD2-CAF2-EA29-43D7CED6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59" y="667079"/>
            <a:ext cx="5677692" cy="3334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81414F-8026-C75D-8BC4-86AEE46E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85" y="490841"/>
            <a:ext cx="5934903" cy="36866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D3B9DB-65E8-424E-55D8-EE0679FA2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823" y="2634712"/>
            <a:ext cx="5458587" cy="3858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054087-9CBC-7A30-4CCB-5CD2D85C2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348" y="2245559"/>
            <a:ext cx="530616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26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761CF-F231-BA87-F6F8-A83A639A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5C077-45AD-1231-2EB0-54182C0A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E645A9-61A0-1D98-06EE-4168A81A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95" y="1140918"/>
            <a:ext cx="5029902" cy="35914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FF50BA-9B7E-D01C-9209-C1986C28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29" y="1465023"/>
            <a:ext cx="516327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2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462AE-20CE-CC6D-5311-031CFF68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and urban planning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97B90-5752-97A3-9D5E-C2BB53A3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05E46C-A305-03B6-DA03-1B182F11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168" y="1690688"/>
            <a:ext cx="5201376" cy="35914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8073D4-526A-DFA5-6614-A5C6B977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8" y="1027906"/>
            <a:ext cx="5087060" cy="45535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02383A-F7DF-C77F-FA2A-96569674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923" y="3225830"/>
            <a:ext cx="4877481" cy="33818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99E66B-0B33-F2F5-F738-CF367C106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710" y="2877492"/>
            <a:ext cx="572532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4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73C47-F433-841A-E057-6E646539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1BA43-D7A6-9295-75E1-FDE4862B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E5EBB0-E180-F29D-4C3A-3908C413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47" y="403811"/>
            <a:ext cx="5287113" cy="3648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1CCE54-C760-0F55-12A2-FE7F16EE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628" y="1547550"/>
            <a:ext cx="5334744" cy="3762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F92CF8-ADB8-62EF-795B-1CC666C5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791" y="-47867"/>
            <a:ext cx="615400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76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BB631-6A16-1F61-F72A-F96F25E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EC130-7820-18B6-FEAA-CC357129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0E2F8C-0686-AB42-5FCB-69F29023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1237944"/>
            <a:ext cx="5649113" cy="4382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6A4EBE-3E88-0792-683A-30B326BD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17" y="1825625"/>
            <a:ext cx="5287113" cy="4058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50FCCE-023E-EF82-CE6E-DD0BE9D09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193" y="1237944"/>
            <a:ext cx="545858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87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A82D2-EFD8-E3F1-6B73-EB169EA5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of Cleaner Production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43F79-8D86-93CB-7279-14990986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047AB4-806A-6752-61E9-D21E60659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6182"/>
            <a:ext cx="5572903" cy="33056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3977ED-3F4E-EB00-F3AD-EDE6AA708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17" y="1442760"/>
            <a:ext cx="4944165" cy="39724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4F9198-A384-4275-A0EA-0B2CEACAB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364" y="1442760"/>
            <a:ext cx="5401429" cy="4296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ECEE17-8369-F3A3-3FA4-0898CE899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969" y="1857155"/>
            <a:ext cx="5630061" cy="31436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D304D0B-9388-717A-9F98-3065CB7D5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443" y="1514208"/>
            <a:ext cx="564911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1BA8D-6719-633D-A57C-1B5EC7E8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214D6-F353-1B48-AD8B-6D870E56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BDB4E3-3B5D-FC6D-0AA7-4CDDD761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1280812"/>
            <a:ext cx="613495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94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6250C-CB27-2F9F-20EC-7C6E4FF9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36A5A-7054-D155-51D0-748DA79A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E8B0C7-4B73-AB2E-0860-765BC7FF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337970"/>
            <a:ext cx="5420481" cy="41820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B2DE77-D2F1-0D4E-82B4-9C1DDD8F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1333207"/>
            <a:ext cx="563006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8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E613F-0922-DD94-2173-4F69E7CA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94546-9F23-4B3F-8D83-1BE1AA73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850B27-3A4F-C437-A213-74B7857D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537759"/>
            <a:ext cx="5420481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7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0AF09-12C3-FBFB-59A9-559F454A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E9932-6EB5-1E1D-075F-BEA14D7D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5EA68A-7425-4309-A318-BBCFFA53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918812"/>
            <a:ext cx="5106113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5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4A766-FAA7-8ECF-CBA9-3406BE8B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92B6C-D214-4957-A2CC-0C6BAEC6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03C198-7D81-E19A-3684-30BBB8C1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1147444"/>
            <a:ext cx="530616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6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47C6D-ADFA-9432-DBA9-D96446D3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9944A-12C6-F68E-DE36-C1490486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AF38D-9AF9-BFC0-84DA-BC982A93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1928603"/>
            <a:ext cx="501084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4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33BF2-6EC1-75CF-2C06-EA99D31A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4F2F3-28A4-45C2-01C9-2BBE8407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35F340-9FD2-5FEC-756A-11A21804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1" y="528745"/>
            <a:ext cx="530616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4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49B6D-CCB1-A93F-00FF-9DC1FEE8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13E6D-1BD0-D6A7-28FF-AB27C121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EBF2C1-6CE8-9E91-4F93-603930BB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1633287"/>
            <a:ext cx="515374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1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20</Words>
  <Application>Microsoft Office PowerPoint</Application>
  <PresentationFormat>宽屏</PresentationFormat>
  <Paragraphs>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NexusSans</vt:lpstr>
      <vt:lpstr>Arial</vt:lpstr>
      <vt:lpstr>Calibri</vt:lpstr>
      <vt:lpstr>Calibri Light</vt:lpstr>
      <vt:lpstr>Office 主题​​</vt:lpstr>
      <vt:lpstr>Urban climate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Sustainable Cities and Society </vt:lpstr>
      <vt:lpstr>PowerPoint 演示文稿</vt:lpstr>
      <vt:lpstr>PowerPoint 演示文稿</vt:lpstr>
      <vt:lpstr>PowerPoint 演示文稿</vt:lpstr>
      <vt:lpstr>Science of the total environment</vt:lpstr>
      <vt:lpstr>PowerPoint 演示文稿</vt:lpstr>
      <vt:lpstr>PowerPoint 演示文稿</vt:lpstr>
      <vt:lpstr>Landscape and urban planning</vt:lpstr>
      <vt:lpstr>PowerPoint 演示文稿</vt:lpstr>
      <vt:lpstr>PowerPoint 演示文稿</vt:lpstr>
      <vt:lpstr>Journal of Cleaner Production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climate</dc:title>
  <dc:creator>Yifei Zhou</dc:creator>
  <cp:lastModifiedBy>Yifei Zhou</cp:lastModifiedBy>
  <cp:revision>7</cp:revision>
  <dcterms:created xsi:type="dcterms:W3CDTF">2023-01-03T04:00:45Z</dcterms:created>
  <dcterms:modified xsi:type="dcterms:W3CDTF">2023-01-05T02:39:43Z</dcterms:modified>
</cp:coreProperties>
</file>