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7" r:id="rId12"/>
    <p:sldId id="265" r:id="rId13"/>
    <p:sldId id="266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7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025" y="2011680"/>
            <a:ext cx="11768455" cy="51657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0235" y="1490345"/>
            <a:ext cx="1096391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29410"/>
            <a:ext cx="10968990" cy="4480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914525"/>
            <a:ext cx="10968990" cy="3910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37030"/>
            <a:ext cx="10968990" cy="4464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110" y="2896235"/>
            <a:ext cx="8764270" cy="2800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490345"/>
            <a:ext cx="1050671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494790"/>
            <a:ext cx="10968990" cy="4749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8530" y="1490345"/>
            <a:ext cx="1030732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7225" y="1490345"/>
            <a:ext cx="1087056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30045"/>
            <a:ext cx="10968990" cy="4479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4255" y="1490345"/>
            <a:ext cx="101358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commondata" val="eyJoZGlkIjoiMjI1OTVmMTA5NzJlZWRlMzVmMDExMGQ2YTg0NzQ1Nj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zyf20</dc:creator>
  <cp:lastModifiedBy>野草</cp:lastModifiedBy>
  <cp:revision>155</cp:revision>
  <dcterms:created xsi:type="dcterms:W3CDTF">2019-06-19T02:08:00Z</dcterms:created>
  <dcterms:modified xsi:type="dcterms:W3CDTF">2024-05-22T00:46:50Z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40BC37C59F974C5B88E635FB5E0A05BD_11</vt:lpwstr>
  </property>
</Properties>
</file>