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3"/>
    <p:sldId id="257" r:id="rId4"/>
    <p:sldId id="260" r:id="rId5"/>
    <p:sldId id="258" r:id="rId6"/>
    <p:sldId id="259" r:id="rId7"/>
    <p:sldId id="262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文献修改</a:t>
            </a:r>
            <a:endParaRPr lang="zh-CN" altLang="en-US"/>
          </a:p>
          <a:p>
            <a:pPr lvl="1"/>
            <a:r>
              <a:rPr lang="zh-CN" altLang="en-US"/>
              <a:t>着重强调建筑形态、景观指标的影响，尤其是在摘要等关键部分。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ecological indicators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97255" y="1284605"/>
            <a:ext cx="2992755" cy="2657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735" y="1525905"/>
            <a:ext cx="4052570" cy="35337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765" y="1525905"/>
            <a:ext cx="4511675" cy="28600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495" y="3572510"/>
            <a:ext cx="5052695" cy="39217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7565" y="3122295"/>
            <a:ext cx="4641215" cy="28371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sustainable cities and society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2725" y="1932940"/>
            <a:ext cx="3875405" cy="33566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885" y="2606040"/>
            <a:ext cx="5473065" cy="34613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4075" y="1448435"/>
            <a:ext cx="3365500" cy="26860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5170" y="4329430"/>
            <a:ext cx="3390265" cy="23742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science of the total environment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500505"/>
            <a:ext cx="4366895" cy="43516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620" y="-219075"/>
            <a:ext cx="7858125" cy="72961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840" y="1995170"/>
            <a:ext cx="5471160" cy="54171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720" y="2964815"/>
            <a:ext cx="5013325" cy="39503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journal of cleaner production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45515" y="1825625"/>
            <a:ext cx="5042535" cy="43516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33020"/>
            <a:ext cx="8553450" cy="67913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633095"/>
            <a:ext cx="9944100" cy="55911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250" y="528320"/>
            <a:ext cx="8191500" cy="58007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urban climate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jI1OTVmMTA5NzJlZWRlMzVmMDExMGQ2YTg0NzQ1NjI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</Words>
  <Application>WPS 演示</Application>
  <PresentationFormat>宽屏</PresentationFormat>
  <Paragraphs>13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Fred Zhou</dc:creator>
  <cp:lastModifiedBy>野草</cp:lastModifiedBy>
  <cp:revision>3</cp:revision>
  <dcterms:created xsi:type="dcterms:W3CDTF">2023-08-09T12:44:00Z</dcterms:created>
  <dcterms:modified xsi:type="dcterms:W3CDTF">2024-05-22T01:05:35Z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2052-12.1.0.16417</vt:lpwstr>
  </property>
</Properties>
</file>