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90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image" Target="../media/image2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实验手册</a:t>
            </a:r>
            <a:r>
              <a:rPr lang="en-US" altLang="zh-CN"/>
              <a:t>_</a:t>
            </a:r>
            <a:r>
              <a:rPr lang="zh-CN" altLang="en-US"/>
              <a:t>助手版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黑球计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4710" y="2629535"/>
            <a:ext cx="1943100" cy="383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6080" y="1787525"/>
            <a:ext cx="563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注意：测试时中间的透明塑料要放下来。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189980" y="470535"/>
            <a:ext cx="52362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测温枪</a:t>
            </a:r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705090" y="3044825"/>
            <a:ext cx="3141345" cy="290258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840095" y="1609725"/>
            <a:ext cx="563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按扳手，点击中间按钮保存，然后点击左边按钮</a:t>
            </a:r>
            <a:r>
              <a:rPr lang="en-US" altLang="zh-CN"/>
              <a:t>“</a:t>
            </a:r>
            <a:r>
              <a:rPr lang="zh-CN" altLang="en-US"/>
              <a:t>是</a:t>
            </a:r>
            <a:r>
              <a:rPr lang="en-US" altLang="zh-CN"/>
              <a:t>”</a:t>
            </a:r>
            <a:r>
              <a:rPr lang="zh-CN" altLang="en-US"/>
              <a:t>，即完成一次测量。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测量安排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事先：手机电充满，安装</a:t>
            </a:r>
            <a:r>
              <a:rPr lang="en-US" altLang="zh-CN"/>
              <a:t>GPS</a:t>
            </a:r>
            <a:r>
              <a:rPr lang="zh-CN" altLang="en-US"/>
              <a:t>工具箱软件</a:t>
            </a:r>
            <a:endParaRPr lang="zh-CN" altLang="en-US"/>
          </a:p>
          <a:p>
            <a:r>
              <a:rPr lang="zh-CN" altLang="en-US">
                <a:sym typeface="+mn-ea"/>
              </a:rPr>
              <a:t>一天走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次，分别为</a:t>
            </a:r>
            <a:r>
              <a:rPr lang="en-US" altLang="zh-CN">
                <a:sym typeface="+mn-ea"/>
              </a:rPr>
              <a:t>10-12</a:t>
            </a:r>
            <a:r>
              <a:rPr lang="zh-CN" altLang="en-US">
                <a:sym typeface="+mn-ea"/>
              </a:rPr>
              <a:t>点，</a:t>
            </a:r>
            <a:r>
              <a:rPr lang="en-US" altLang="zh-CN">
                <a:sym typeface="+mn-ea"/>
              </a:rPr>
              <a:t>15-17</a:t>
            </a:r>
            <a:r>
              <a:rPr lang="zh-CN" altLang="en-US">
                <a:sym typeface="+mn-ea"/>
              </a:rPr>
              <a:t>点，</a:t>
            </a:r>
            <a:r>
              <a:rPr lang="en-US" altLang="zh-CN">
                <a:sym typeface="+mn-ea"/>
              </a:rPr>
              <a:t>20-22</a:t>
            </a:r>
            <a:r>
              <a:rPr lang="zh-CN" altLang="en-US">
                <a:sym typeface="+mn-ea"/>
              </a:rPr>
              <a:t>点，测完了回到集中点，我来收器材和看数据，剩下时间你们自己安排。</a:t>
            </a:r>
            <a:endParaRPr lang="zh-CN" altLang="en-US"/>
          </a:p>
          <a:p>
            <a:r>
              <a:rPr lang="zh-CN" altLang="en-US"/>
              <a:t>沿规定路线走，</a:t>
            </a:r>
            <a:r>
              <a:rPr lang="en-US" altLang="zh-CN"/>
              <a:t>1</a:t>
            </a:r>
            <a:r>
              <a:rPr lang="zh-CN" altLang="en-US"/>
              <a:t>条路</a:t>
            </a:r>
            <a:r>
              <a:rPr lang="en-US" altLang="zh-CN"/>
              <a:t>500</a:t>
            </a:r>
            <a:r>
              <a:rPr lang="zh-CN" altLang="en-US"/>
              <a:t>米，测约</a:t>
            </a:r>
            <a:r>
              <a:rPr lang="en-US" altLang="zh-CN"/>
              <a:t>51</a:t>
            </a:r>
            <a:r>
              <a:rPr lang="zh-CN" altLang="en-US"/>
              <a:t>个点（每</a:t>
            </a:r>
            <a:r>
              <a:rPr lang="en-US" altLang="zh-CN"/>
              <a:t>10</a:t>
            </a:r>
            <a:r>
              <a:rPr lang="zh-CN" altLang="en-US"/>
              <a:t>米</a:t>
            </a:r>
            <a:r>
              <a:rPr lang="en-US" altLang="zh-CN"/>
              <a:t>1</a:t>
            </a:r>
            <a:r>
              <a:rPr lang="zh-CN" altLang="en-US"/>
              <a:t>个点），</a:t>
            </a:r>
            <a:r>
              <a:rPr lang="en-US" altLang="zh-CN"/>
              <a:t>50</a:t>
            </a:r>
            <a:r>
              <a:rPr lang="zh-CN" altLang="en-US"/>
              <a:t>分钟走完。</a:t>
            </a:r>
            <a:endParaRPr lang="zh-CN" altLang="en-US"/>
          </a:p>
          <a:p>
            <a:r>
              <a:rPr lang="zh-CN" altLang="en-US"/>
              <a:t>测温枪一次只能存</a:t>
            </a:r>
            <a:r>
              <a:rPr lang="en-US" altLang="zh-CN"/>
              <a:t>99</a:t>
            </a:r>
            <a:r>
              <a:rPr lang="zh-CN" altLang="en-US"/>
              <a:t>个数据，所以第一条线路的最后一个点和第二条线路的最后两个点不用测。</a:t>
            </a:r>
            <a:endParaRPr lang="zh-CN" altLang="en-US"/>
          </a:p>
          <a:p>
            <a:r>
              <a:rPr lang="zh-CN" altLang="en-US">
                <a:sym typeface="+mn-ea"/>
              </a:rPr>
              <a:t>每人一次负责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条路</a:t>
            </a:r>
            <a:r>
              <a:rPr lang="zh-CN" altLang="en-US"/>
              <a:t>，共计约</a:t>
            </a:r>
            <a:r>
              <a:rPr lang="en-US" altLang="zh-CN"/>
              <a:t>2</a:t>
            </a:r>
            <a:r>
              <a:rPr lang="zh-CN" altLang="en-US"/>
              <a:t>小时，第二条线路从第二个小时起始开始（</a:t>
            </a:r>
            <a:r>
              <a:rPr lang="en-US" altLang="zh-CN"/>
              <a:t>11</a:t>
            </a:r>
            <a:r>
              <a:rPr lang="zh-CN" altLang="en-US"/>
              <a:t>点，</a:t>
            </a:r>
            <a:r>
              <a:rPr lang="en-US" altLang="zh-CN"/>
              <a:t>16</a:t>
            </a:r>
            <a:r>
              <a:rPr lang="zh-CN" altLang="en-US"/>
              <a:t>点，</a:t>
            </a:r>
            <a:r>
              <a:rPr lang="en-US" altLang="zh-CN"/>
              <a:t>21</a:t>
            </a:r>
            <a:r>
              <a:rPr lang="zh-CN" altLang="en-US"/>
              <a:t>点）</a:t>
            </a:r>
            <a:endParaRPr lang="zh-CN" altLang="en-US"/>
          </a:p>
          <a:p>
            <a:r>
              <a:rPr lang="zh-CN"/>
              <a:t>正式开始前，在</a:t>
            </a:r>
            <a:r>
              <a:rPr lang="en-US" altLang="zh-CN">
                <a:sym typeface="+mn-ea"/>
              </a:rPr>
              <a:t>GPS</a:t>
            </a:r>
            <a:r>
              <a:rPr lang="zh-CN" altLang="en-US">
                <a:sym typeface="+mn-ea"/>
              </a:rPr>
              <a:t>工具箱软件选择线路追踪，点击左下角开始。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小路尽量靠路中间靠右移动，有车路过时适当避开，大路（路线3）走右边人行道（尽量远离树木）</a:t>
            </a:r>
            <a:endParaRPr lang="zh-CN" altLang="en-US">
              <a:sym typeface="+mn-ea"/>
            </a:endParaRPr>
          </a:p>
          <a:p>
            <a:r>
              <a:rPr lang="zh-CN"/>
              <a:t>每到一个点有</a:t>
            </a:r>
            <a:r>
              <a:rPr lang="en-US" altLang="zh-CN"/>
              <a:t>3</a:t>
            </a:r>
            <a:r>
              <a:rPr lang="zh-CN" altLang="en-US"/>
              <a:t>步：</a:t>
            </a:r>
            <a:endParaRPr lang="zh-CN" altLang="en-US"/>
          </a:p>
          <a:p>
            <a:pPr lvl="1"/>
            <a:r>
              <a:rPr lang="zh-CN"/>
              <a:t>点击右上角</a:t>
            </a:r>
            <a:r>
              <a:rPr lang="en-US" altLang="zh-CN"/>
              <a:t>“</a:t>
            </a:r>
            <a:r>
              <a:rPr lang="zh-CN">
                <a:sym typeface="+mn-ea"/>
              </a:rPr>
              <a:t>标记</a:t>
            </a:r>
            <a:r>
              <a:rPr lang="en-US" altLang="zh-CN"/>
              <a:t>”</a:t>
            </a:r>
            <a:r>
              <a:rPr lang="zh-CN" altLang="en-US"/>
              <a:t>，拍照，保存</a:t>
            </a:r>
            <a:endParaRPr lang="zh-CN" altLang="en-US"/>
          </a:p>
          <a:p>
            <a:pPr lvl="1"/>
            <a:r>
              <a:rPr lang="zh-CN" altLang="en-US"/>
              <a:t>用测温枪测地面温度（约</a:t>
            </a:r>
            <a:r>
              <a:rPr lang="en-US" altLang="zh-CN"/>
              <a:t>1.5</a:t>
            </a:r>
            <a:r>
              <a:rPr lang="zh-CN" altLang="en-US"/>
              <a:t>米高度，与手臂平行）（按枪，点左侧</a:t>
            </a:r>
            <a:r>
              <a:rPr lang="en-US" altLang="zh-CN"/>
              <a:t>“</a:t>
            </a:r>
            <a:r>
              <a:rPr lang="zh-CN" altLang="en-US"/>
              <a:t>保存</a:t>
            </a:r>
            <a:r>
              <a:rPr lang="en-US" altLang="zh-CN"/>
              <a:t>”</a:t>
            </a:r>
            <a:r>
              <a:rPr lang="zh-CN" altLang="en-US"/>
              <a:t>，点</a:t>
            </a:r>
            <a:r>
              <a:rPr lang="en-US" altLang="zh-CN"/>
              <a:t>“</a:t>
            </a:r>
            <a:r>
              <a:rPr lang="zh-CN" altLang="en-US"/>
              <a:t>是</a:t>
            </a:r>
            <a:r>
              <a:rPr lang="en-US" altLang="zh-CN"/>
              <a:t>”</a:t>
            </a:r>
            <a:r>
              <a:rPr lang="zh-CN" altLang="en-US"/>
              <a:t>），测车行道沥青路面</a:t>
            </a:r>
            <a:endParaRPr lang="zh-CN" altLang="en-US"/>
          </a:p>
          <a:p>
            <a:pPr lvl="1"/>
            <a:r>
              <a:rPr lang="zh-CN" altLang="en-US"/>
              <a:t>离开点之前再在</a:t>
            </a:r>
            <a:r>
              <a:rPr lang="en-US" altLang="zh-CN">
                <a:sym typeface="+mn-ea"/>
              </a:rPr>
              <a:t>GPS</a:t>
            </a:r>
            <a:r>
              <a:rPr lang="zh-CN" altLang="en-US">
                <a:sym typeface="+mn-ea"/>
              </a:rPr>
              <a:t>工具箱软件</a:t>
            </a:r>
            <a:r>
              <a:rPr lang="zh-CN">
                <a:sym typeface="+mn-ea"/>
              </a:rPr>
              <a:t>点击右上角</a:t>
            </a:r>
            <a:r>
              <a:rPr lang="en-US" altLang="zh-CN">
                <a:sym typeface="+mn-ea"/>
              </a:rPr>
              <a:t>“</a:t>
            </a:r>
            <a:r>
              <a:rPr lang="zh-CN">
                <a:sym typeface="+mn-ea"/>
              </a:rPr>
              <a:t>标记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，拍照，保存</a:t>
            </a:r>
            <a:endParaRPr lang="zh-CN" altLang="en-US"/>
          </a:p>
          <a:p>
            <a:r>
              <a:rPr lang="zh-CN" altLang="en-US"/>
              <a:t>然后推着手推车，向前</a:t>
            </a:r>
            <a:r>
              <a:rPr lang="en-US" altLang="zh-CN"/>
              <a:t>10</a:t>
            </a:r>
            <a:r>
              <a:rPr lang="zh-CN" altLang="en-US"/>
              <a:t>米，进入下一个点</a:t>
            </a:r>
            <a:endParaRPr lang="zh-CN" altLang="en-US"/>
          </a:p>
          <a:p>
            <a:r>
              <a:rPr lang="zh-CN" altLang="en-US"/>
              <a:t>固定点人员需在第一小时的</a:t>
            </a:r>
            <a:r>
              <a:rPr lang="en-US" altLang="zh-CN"/>
              <a:t>0-49</a:t>
            </a:r>
            <a:r>
              <a:rPr lang="zh-CN" altLang="en-US"/>
              <a:t>分钟和第二小时的</a:t>
            </a:r>
            <a:r>
              <a:rPr lang="en-US" altLang="zh-CN"/>
              <a:t>0-48</a:t>
            </a:r>
            <a:r>
              <a:rPr lang="zh-CN" altLang="en-US"/>
              <a:t>分钟里，每分钟测一下</a:t>
            </a:r>
            <a:endParaRPr lang="zh-CN" altLang="en-US"/>
          </a:p>
          <a:p>
            <a:r>
              <a:rPr lang="zh-CN" altLang="en-US"/>
              <a:t>三脚架倒了及时扶起来</a:t>
            </a:r>
            <a:endParaRPr lang="zh-CN" altLang="en-US"/>
          </a:p>
          <a:p>
            <a:r>
              <a:rPr lang="zh-CN" altLang="en-US"/>
              <a:t>有其他问题及时反馈，群里或者打我电话（周老师：18523323256）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43150" y="898525"/>
            <a:ext cx="7505700" cy="50609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892675" y="4512310"/>
            <a:ext cx="2358390" cy="609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0335" y="435864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874135" y="399034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874135" y="285242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3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874135" y="240538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772535" y="171450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5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3820160" y="115189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6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4892675" y="4144010"/>
            <a:ext cx="2358390" cy="609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892675" y="3114040"/>
            <a:ext cx="1626235" cy="158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>
          <a:xfrm>
            <a:off x="4893310" y="2559050"/>
            <a:ext cx="1747520" cy="895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2"/>
            </p:custDataLst>
          </p:nvPr>
        </p:nvCxnSpPr>
        <p:spPr>
          <a:xfrm>
            <a:off x="4972050" y="1868170"/>
            <a:ext cx="1797685" cy="419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3"/>
            </p:custDataLst>
          </p:nvPr>
        </p:nvCxnSpPr>
        <p:spPr>
          <a:xfrm>
            <a:off x="4972050" y="1459230"/>
            <a:ext cx="1736725" cy="6477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4"/>
            </p:custDataLst>
          </p:nvPr>
        </p:nvCxnSpPr>
        <p:spPr>
          <a:xfrm flipV="1">
            <a:off x="6668135" y="1551305"/>
            <a:ext cx="27305" cy="3587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5"/>
            </p:custDataLst>
          </p:nvPr>
        </p:nvCxnSpPr>
        <p:spPr>
          <a:xfrm flipV="1">
            <a:off x="6492240" y="2701925"/>
            <a:ext cx="148590" cy="42799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6"/>
            </p:custDataLst>
          </p:nvPr>
        </p:nvCxnSpPr>
        <p:spPr>
          <a:xfrm flipV="1">
            <a:off x="7251065" y="4153535"/>
            <a:ext cx="27305" cy="3587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987290" y="1469390"/>
            <a:ext cx="569595" cy="203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7"/>
            </p:custDataLst>
          </p:nvPr>
        </p:nvCxnSpPr>
        <p:spPr>
          <a:xfrm flipH="1" flipV="1">
            <a:off x="4817110" y="2578100"/>
            <a:ext cx="569595" cy="203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18"/>
            </p:custDataLst>
          </p:nvPr>
        </p:nvCxnSpPr>
        <p:spPr>
          <a:xfrm flipH="1" flipV="1">
            <a:off x="4892675" y="4123690"/>
            <a:ext cx="569595" cy="203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123180" y="2486025"/>
            <a:ext cx="230505" cy="210185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标注 23"/>
          <p:cNvSpPr/>
          <p:nvPr/>
        </p:nvSpPr>
        <p:spPr>
          <a:xfrm>
            <a:off x="6573520" y="1682115"/>
            <a:ext cx="1734820" cy="589280"/>
          </a:xfrm>
          <a:prstGeom prst="wedgeRectCallout">
            <a:avLst>
              <a:gd name="adj1" fmla="val -122620"/>
              <a:gd name="adj2" fmla="val 9439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集中点（路线</a:t>
            </a:r>
            <a:r>
              <a:rPr lang="en-US" altLang="zh-CN" sz="1600"/>
              <a:t>4</a:t>
            </a:r>
            <a:r>
              <a:rPr lang="zh-CN" altLang="en-US" sz="1600"/>
              <a:t>口口挨着的小超市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/>
          </a:p>
        </p:txBody>
      </p:sp>
      <p:sp>
        <p:nvSpPr>
          <p:cNvPr id="25" name="文本框 24"/>
          <p:cNvSpPr txBox="1"/>
          <p:nvPr/>
        </p:nvSpPr>
        <p:spPr>
          <a:xfrm>
            <a:off x="4292600" y="249555"/>
            <a:ext cx="361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路线</a:t>
            </a:r>
            <a:endParaRPr lang="zh-CN" altLang="en-US" b="1"/>
          </a:p>
        </p:txBody>
      </p:sp>
    </p:spTree>
    <p:custDataLst>
      <p:tags r:id="rId1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COMMONDATA" val="eyJoZGlkIjoiMjI1OTVmMTA5NzJlZWRlMzVmMDExMGQ2YTg0NzQ1Nj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宽屏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实验手册_助手版</vt:lpstr>
      <vt:lpstr>黑球计</vt:lpstr>
      <vt:lpstr>测量安排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野草</cp:lastModifiedBy>
  <cp:revision>163</cp:revision>
  <dcterms:created xsi:type="dcterms:W3CDTF">2019-06-19T02:08:00Z</dcterms:created>
  <dcterms:modified xsi:type="dcterms:W3CDTF">2024-05-01T03:23:55Z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821617C48F244556BDE48B4CE1B37784_11</vt:lpwstr>
  </property>
</Properties>
</file>