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7" r:id="rId4"/>
    <p:sldId id="259" r:id="rId5"/>
    <p:sldId id="260" r:id="rId6"/>
    <p:sldId id="261" r:id="rId7"/>
    <p:sldId id="263" r:id="rId8"/>
    <p:sldId id="269" r:id="rId9"/>
    <p:sldId id="270" r:id="rId10"/>
    <p:sldId id="26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3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2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仪器布置方案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当前方案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51405" y="3197860"/>
            <a:ext cx="975995" cy="21412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手推车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51405" y="146304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H="1">
            <a:off x="2829560" y="140208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3307715" y="140208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7162800" y="1903095"/>
            <a:ext cx="20320" cy="393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62800" y="15811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962150" y="892175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206750" y="650240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2598420" y="707390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351405" y="3197860"/>
            <a:ext cx="975995" cy="21412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手推车</a:t>
            </a:r>
            <a:endParaRPr lang="zh-CN" altLang="en-US"/>
          </a:p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51405" y="146304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H="1">
            <a:off x="2829560" y="140208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H="1">
            <a:off x="3307715" y="140208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7162800" y="1903095"/>
            <a:ext cx="20320" cy="393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62800" y="15811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962150" y="892175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206750" y="650240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5749290" y="194754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stCxn id="14" idx="2"/>
          </p:cNvCxnSpPr>
          <p:nvPr/>
        </p:nvCxnSpPr>
        <p:spPr>
          <a:xfrm flipV="1">
            <a:off x="6030595" y="2581275"/>
            <a:ext cx="2237105" cy="11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351405" y="3197860"/>
            <a:ext cx="975995" cy="21412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手推车</a:t>
            </a:r>
            <a:endParaRPr lang="zh-CN" altLang="en-US"/>
          </a:p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51405" y="146304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H="1">
            <a:off x="3307715" y="140208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7162800" y="1903095"/>
            <a:ext cx="20320" cy="393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62800" y="15811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670685" y="1581150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206750" y="650240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5749290" y="194754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stCxn id="14" idx="2"/>
          </p:cNvCxnSpPr>
          <p:nvPr/>
        </p:nvCxnSpPr>
        <p:spPr>
          <a:xfrm flipV="1">
            <a:off x="6030595" y="2581275"/>
            <a:ext cx="2237105" cy="11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351405" y="3197860"/>
            <a:ext cx="975995" cy="21412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手推车</a:t>
            </a:r>
            <a:endParaRPr lang="zh-CN" altLang="en-US"/>
          </a:p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351405" y="146304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7162800" y="1903095"/>
            <a:ext cx="20320" cy="3930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62800" y="15811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670685" y="1581150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028430" y="1348105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749290" y="194754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stCxn id="14" idx="2"/>
          </p:cNvCxnSpPr>
          <p:nvPr/>
        </p:nvCxnSpPr>
        <p:spPr>
          <a:xfrm flipV="1">
            <a:off x="6030595" y="2587625"/>
            <a:ext cx="3348355" cy="5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>
            <p:custDataLst>
              <p:tags r:id="rId7"/>
            </p:custDataLst>
          </p:nvPr>
        </p:nvCxnSpPr>
        <p:spPr>
          <a:xfrm>
            <a:off x="9346565" y="1993265"/>
            <a:ext cx="5080" cy="601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7165975" y="1225550"/>
            <a:ext cx="17145" cy="460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62800" y="15811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546850" y="1993265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028430" y="1348105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749290" y="194754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stCxn id="14" idx="2"/>
          </p:cNvCxnSpPr>
          <p:nvPr/>
        </p:nvCxnSpPr>
        <p:spPr>
          <a:xfrm flipV="1">
            <a:off x="6030595" y="2587625"/>
            <a:ext cx="3348355" cy="5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>
            <p:custDataLst>
              <p:tags r:id="rId7"/>
            </p:custDataLst>
          </p:nvPr>
        </p:nvCxnSpPr>
        <p:spPr>
          <a:xfrm>
            <a:off x="9346565" y="1993265"/>
            <a:ext cx="5080" cy="601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7165975" y="1225550"/>
            <a:ext cx="17145" cy="460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77330" y="903605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028430" y="1348105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393055" y="147383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endCxn id="13" idx="2"/>
          </p:cNvCxnSpPr>
          <p:nvPr/>
        </p:nvCxnSpPr>
        <p:spPr>
          <a:xfrm flipV="1">
            <a:off x="5895975" y="1993265"/>
            <a:ext cx="3450590" cy="1109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6"/>
            </p:custDataLst>
          </p:nvPr>
        </p:nvCxnSpPr>
        <p:spPr>
          <a:xfrm>
            <a:off x="5696585" y="2231390"/>
            <a:ext cx="2354580" cy="1159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351405" y="3197860"/>
            <a:ext cx="975995" cy="21412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手推车</a:t>
            </a:r>
            <a:endParaRPr lang="zh-CN" altLang="en-US"/>
          </a:p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>
            <a:off x="2351405" y="1463040"/>
            <a:ext cx="20320" cy="393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670685" y="1581150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60" y="120720"/>
            <a:ext cx="10969200" cy="705600"/>
          </a:xfrm>
        </p:spPr>
        <p:txBody>
          <a:bodyPr/>
          <a:p>
            <a:pPr algn="ctr"/>
            <a:r>
              <a:rPr lang="zh-CN" altLang="en-US"/>
              <a:t>优化方案</a:t>
            </a:r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6054725" y="3428365"/>
            <a:ext cx="1108075" cy="2225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7162800" y="3434715"/>
            <a:ext cx="969010" cy="2060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7165975" y="1225550"/>
            <a:ext cx="17145" cy="460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40760" y="1797050"/>
            <a:ext cx="1300480" cy="32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500"/>
              <a:t>风速风向仪</a:t>
            </a:r>
            <a:endParaRPr lang="zh-CN" altLang="en-US" sz="150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7186295" y="1348105"/>
            <a:ext cx="636270" cy="4603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温湿度计</a:t>
            </a:r>
            <a:endParaRPr lang="zh-CN" altLang="en-US" sz="120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8961755" y="1348105"/>
            <a:ext cx="636270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黑球温度计</a:t>
            </a:r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393055" y="1473835"/>
            <a:ext cx="561975" cy="6451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200"/>
              <a:t>太阳辐射计</a:t>
            </a:r>
            <a:endParaRPr lang="zh-CN" altLang="en-US" sz="1200"/>
          </a:p>
        </p:txBody>
      </p:sp>
      <p:cxnSp>
        <p:nvCxnSpPr>
          <p:cNvPr id="3" name="直接连接符 2"/>
          <p:cNvCxnSpPr>
            <a:endCxn id="13" idx="2"/>
          </p:cNvCxnSpPr>
          <p:nvPr/>
        </p:nvCxnSpPr>
        <p:spPr>
          <a:xfrm flipV="1">
            <a:off x="5829300" y="1993265"/>
            <a:ext cx="3450590" cy="1109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7"/>
            </p:custDataLst>
          </p:nvPr>
        </p:nvCxnSpPr>
        <p:spPr>
          <a:xfrm>
            <a:off x="5696585" y="2231390"/>
            <a:ext cx="2354580" cy="1159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8"/>
            </p:custDataLst>
          </p:nvPr>
        </p:nvCxnSpPr>
        <p:spPr>
          <a:xfrm>
            <a:off x="4332605" y="2339340"/>
            <a:ext cx="3756660" cy="1289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COMMONDATA" val="eyJoZGlkIjoiMjI1OTVmMTA5NzJlZWRlMzVmMDExMGQ2YTg0NzQ1NjI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86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仪器布置方案</vt:lpstr>
      <vt:lpstr>当前方案</vt:lpstr>
      <vt:lpstr>优化方案1</vt:lpstr>
      <vt:lpstr>优化方案2</vt:lpstr>
      <vt:lpstr>优化方案3</vt:lpstr>
      <vt:lpstr>优化方案4</vt:lpstr>
      <vt:lpstr>优化方案4</vt:lpstr>
      <vt:lpstr>优化方案5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161</cp:revision>
  <dcterms:created xsi:type="dcterms:W3CDTF">2019-06-19T02:08:00Z</dcterms:created>
  <dcterms:modified xsi:type="dcterms:W3CDTF">2023-08-12T07:20:06Z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F929EE586F914FF2BB2AA944E76B96F5_11</vt:lpwstr>
  </property>
</Properties>
</file>