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80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2.png"/><Relationship Id="rId3" Type="http://schemas.openxmlformats.org/officeDocument/2006/relationships/tags" Target="../tags/tag71.xml"/><Relationship Id="rId2" Type="http://schemas.openxmlformats.org/officeDocument/2006/relationships/image" Target="../media/image1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78.xml"/><Relationship Id="rId7" Type="http://schemas.openxmlformats.org/officeDocument/2006/relationships/image" Target="../media/image5.png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../media/image4.png"/><Relationship Id="rId3" Type="http://schemas.openxmlformats.org/officeDocument/2006/relationships/tags" Target="../tags/tag75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9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实验手册</a:t>
            </a:r>
            <a:r>
              <a:rPr lang="en-US" altLang="zh-CN"/>
              <a:t>_</a:t>
            </a:r>
            <a:r>
              <a:rPr lang="zh-CN" altLang="en-US"/>
              <a:t>队长版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器材携带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450715" cy="4759325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r>
              <a:rPr lang="zh-CN" altLang="en-US"/>
              <a:t>仪器</a:t>
            </a:r>
            <a:endParaRPr lang="zh-CN" altLang="en-US"/>
          </a:p>
          <a:p>
            <a:pPr lvl="1"/>
            <a:r>
              <a:rPr lang="zh-CN" altLang="en-US" sz="1600"/>
              <a:t>（温湿度计</a:t>
            </a:r>
            <a:r>
              <a:rPr lang="en-US" altLang="zh-CN" sz="1600"/>
              <a:t>+</a:t>
            </a:r>
            <a:r>
              <a:rPr lang="zh-CN" altLang="en-US" sz="1600"/>
              <a:t>配套</a:t>
            </a:r>
            <a:r>
              <a:rPr lang="zh-CN" altLang="en-US">
                <a:sym typeface="+mn-ea"/>
              </a:rPr>
              <a:t>百叶盒）</a:t>
            </a:r>
            <a:r>
              <a:rPr lang="en-US" altLang="zh-CN">
                <a:sym typeface="+mn-ea"/>
              </a:rPr>
              <a:t>×</a:t>
            </a:r>
            <a:r>
              <a:rPr lang="en-US" altLang="zh-CN" sz="1600"/>
              <a:t>4</a:t>
            </a:r>
            <a:endParaRPr lang="en-US" altLang="zh-CN" sz="1600"/>
          </a:p>
          <a:p>
            <a:pPr lvl="1"/>
            <a:r>
              <a:rPr lang="zh-CN" altLang="en-US" sz="1600"/>
              <a:t>测温枪</a:t>
            </a:r>
            <a:r>
              <a:rPr lang="en-US" altLang="zh-CN">
                <a:sym typeface="+mn-ea"/>
              </a:rPr>
              <a:t>×</a:t>
            </a:r>
            <a:r>
              <a:rPr lang="en-US" altLang="zh-CN" sz="1600"/>
              <a:t>4</a:t>
            </a:r>
            <a:endParaRPr lang="en-US" altLang="zh-CN" sz="1600"/>
          </a:p>
          <a:p>
            <a:pPr lvl="1"/>
            <a:r>
              <a:rPr lang="zh-CN" altLang="en-US" sz="1600"/>
              <a:t>（风速风向计</a:t>
            </a:r>
            <a:r>
              <a:rPr lang="en-US" altLang="zh-CN" sz="1600"/>
              <a:t>+</a:t>
            </a:r>
            <a:r>
              <a:rPr lang="zh-CN" altLang="en-US" sz="1600"/>
              <a:t>配套三脚架）</a:t>
            </a:r>
            <a:r>
              <a:rPr lang="en-US" altLang="zh-CN">
                <a:sym typeface="+mn-ea"/>
              </a:rPr>
              <a:t>×</a:t>
            </a:r>
            <a:r>
              <a:rPr lang="en-US" altLang="zh-CN" sz="1600"/>
              <a:t>4</a:t>
            </a:r>
            <a:endParaRPr lang="en-US" altLang="zh-CN" sz="1600"/>
          </a:p>
          <a:p>
            <a:pPr lvl="1"/>
            <a:r>
              <a:rPr lang="zh-CN" altLang="en-US">
                <a:sym typeface="+mn-ea"/>
              </a:rPr>
              <a:t>黑球温度计</a:t>
            </a:r>
            <a:r>
              <a:rPr lang="en-US" altLang="zh-CN">
                <a:sym typeface="+mn-ea"/>
              </a:rPr>
              <a:t>×</a:t>
            </a:r>
            <a:r>
              <a:rPr lang="en-US" altLang="zh-CN">
                <a:sym typeface="+mn-ea"/>
              </a:rPr>
              <a:t>4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太阳辐射计</a:t>
            </a:r>
            <a:r>
              <a:rPr lang="en-US" altLang="zh-CN">
                <a:sym typeface="+mn-ea"/>
              </a:rPr>
              <a:t>×1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/>
              <a:t>主体工具</a:t>
            </a:r>
            <a:endParaRPr lang="zh-CN" altLang="en-US"/>
          </a:p>
          <a:p>
            <a:pPr lvl="1"/>
            <a:r>
              <a:rPr lang="zh-CN" altLang="en-US" sz="1600"/>
              <a:t>手推车</a:t>
            </a:r>
            <a:r>
              <a:rPr lang="en-US" altLang="zh-CN">
                <a:sym typeface="+mn-ea"/>
              </a:rPr>
              <a:t>×4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温湿度计</a:t>
            </a:r>
            <a:r>
              <a:rPr lang="zh-CN" altLang="en-US">
                <a:sym typeface="+mn-ea"/>
              </a:rPr>
              <a:t>支撑杆</a:t>
            </a:r>
            <a:r>
              <a:rPr lang="en-US" altLang="zh-CN">
                <a:sym typeface="+mn-ea"/>
              </a:rPr>
              <a:t>×4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黑球温度计支撑杆</a:t>
            </a:r>
            <a:r>
              <a:rPr lang="en-US" altLang="zh-CN">
                <a:sym typeface="+mn-ea"/>
              </a:rPr>
              <a:t>1×4</a:t>
            </a:r>
            <a:endParaRPr lang="en-US" altLang="zh-CN" sz="1600"/>
          </a:p>
          <a:p>
            <a:pPr lvl="1"/>
            <a:r>
              <a:rPr lang="zh-CN" altLang="en-US" sz="1600"/>
              <a:t>太阳辐射计支撑杆</a:t>
            </a:r>
            <a:r>
              <a:rPr lang="en-US" altLang="zh-CN">
                <a:sym typeface="+mn-ea"/>
              </a:rPr>
              <a:t>×1</a:t>
            </a:r>
            <a:endParaRPr lang="en-US" altLang="zh-CN" sz="1600"/>
          </a:p>
          <a:p>
            <a:pPr lvl="1"/>
            <a:endParaRPr lang="en-US" altLang="zh-CN" sz="1600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72480" y="1490345"/>
            <a:ext cx="5920740" cy="47593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dk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/>
              <a:t>辅助器材</a:t>
            </a:r>
            <a:endParaRPr lang="zh-CN"/>
          </a:p>
          <a:p>
            <a:pPr lvl="2"/>
            <a:r>
              <a:rPr lang="zh-CN"/>
              <a:t>电脑（充电线）</a:t>
            </a:r>
            <a:endParaRPr lang="zh-CN"/>
          </a:p>
          <a:p>
            <a:pPr lvl="2"/>
            <a:r>
              <a:rPr lang="zh-CN"/>
              <a:t>手机（充电宝）</a:t>
            </a:r>
            <a:endParaRPr lang="zh-CN"/>
          </a:p>
          <a:p>
            <a:pPr lvl="2"/>
            <a:r>
              <a:rPr lang="zh-CN"/>
              <a:t>电池</a:t>
            </a:r>
            <a:endParaRPr lang="zh-CN"/>
          </a:p>
          <a:p>
            <a:pPr lvl="2"/>
            <a:r>
              <a:rPr lang="en-US" altLang="zh-CN"/>
              <a:t>mini</a:t>
            </a:r>
            <a:r>
              <a:rPr lang="zh-CN"/>
              <a:t>数据线和太阳辐射计专用数据线</a:t>
            </a:r>
            <a:endParaRPr lang="zh-CN"/>
          </a:p>
          <a:p>
            <a:pPr lvl="2"/>
            <a:r>
              <a:rPr lang="zh-CN"/>
              <a:t>尼龙卡扣</a:t>
            </a:r>
            <a:endParaRPr lang="zh-CN"/>
          </a:p>
          <a:p>
            <a:pPr lvl="2"/>
            <a:r>
              <a:rPr lang="zh-CN"/>
              <a:t>剪刀</a:t>
            </a:r>
            <a:endParaRPr lang="zh-CN"/>
          </a:p>
          <a:p>
            <a:pPr lvl="2"/>
            <a:r>
              <a:rPr lang="zh-CN"/>
              <a:t>螺丝刀（一字</a:t>
            </a:r>
            <a:r>
              <a:rPr lang="en-US" altLang="zh-CN"/>
              <a:t>&amp;</a:t>
            </a:r>
            <a:r>
              <a:rPr lang="zh-CN" altLang="en-US"/>
              <a:t>十字</a:t>
            </a:r>
            <a:r>
              <a:rPr lang="zh-CN"/>
              <a:t>）</a:t>
            </a:r>
            <a:endParaRPr lang="zh-CN"/>
          </a:p>
          <a:p>
            <a:pPr lvl="2"/>
            <a:r>
              <a:rPr lang="zh-CN"/>
              <a:t>泡沫或棉花</a:t>
            </a:r>
            <a:endParaRPr lang="zh-CN"/>
          </a:p>
          <a:p>
            <a:pPr lvl="2"/>
            <a:r>
              <a:rPr lang="zh-CN"/>
              <a:t>背心</a:t>
            </a:r>
            <a:endParaRPr lang="zh-CN"/>
          </a:p>
          <a:p>
            <a:pPr lvl="2"/>
            <a:r>
              <a:rPr lang="zh-CN"/>
              <a:t>编织袋</a:t>
            </a:r>
            <a:endParaRPr lang="zh-CN"/>
          </a:p>
          <a:p>
            <a:pPr lvl="2"/>
            <a:r>
              <a:rPr lang="zh-CN"/>
              <a:t>卷尺</a:t>
            </a:r>
            <a:endParaRPr lang="zh-CN"/>
          </a:p>
          <a:p>
            <a:pPr lvl="2"/>
            <a:endParaRPr lang="zh-CN"/>
          </a:p>
          <a:p>
            <a:pPr lvl="2"/>
            <a:endParaRPr lang="zh-CN"/>
          </a:p>
          <a:p>
            <a:pPr lvl="2"/>
            <a:endParaRPr lang="en-US" altLang="zh-CN" sz="1600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现场器材安装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将每个手推车绑上相应支撑杆</a:t>
            </a:r>
            <a:endParaRPr lang="zh-CN" altLang="en-US"/>
          </a:p>
          <a:p>
            <a:r>
              <a:rPr lang="zh-CN" altLang="en-US"/>
              <a:t>将太阳辐射计和黑球温度计用棉花包裹，绑在支撑杆上</a:t>
            </a:r>
            <a:endParaRPr lang="zh-CN" altLang="en-US"/>
          </a:p>
          <a:p>
            <a:r>
              <a:rPr lang="zh-CN" altLang="en-US"/>
              <a:t>将温湿度计绑在百叶盒，再将百叶盒</a:t>
            </a:r>
            <a:r>
              <a:rPr lang="zh-CN" altLang="en-US">
                <a:sym typeface="+mn-ea"/>
              </a:rPr>
              <a:t>绑在支撑杆上</a:t>
            </a:r>
            <a:endParaRPr lang="zh-CN" altLang="en-US"/>
          </a:p>
          <a:p>
            <a:r>
              <a:rPr lang="zh-CN" altLang="en-US">
                <a:sym typeface="+mn-ea"/>
              </a:rPr>
              <a:t>搭好</a:t>
            </a:r>
            <a:r>
              <a:rPr lang="zh-CN" altLang="en-US"/>
              <a:t>风速风向计</a:t>
            </a:r>
            <a:r>
              <a:rPr lang="en-US" altLang="zh-CN"/>
              <a:t>+</a:t>
            </a:r>
            <a:r>
              <a:rPr lang="zh-CN" altLang="en-US"/>
              <a:t>配套三脚架</a:t>
            </a:r>
            <a:endParaRPr lang="zh-CN" altLang="en-US"/>
          </a:p>
          <a:p>
            <a:r>
              <a:rPr lang="zh-CN" altLang="en-US"/>
              <a:t>测温枪（用小塑料袋装）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仪器数据下载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/>
              <a:t>每轮测完只需及时下载测温枪数据</a:t>
            </a:r>
            <a:endParaRPr lang="zh-CN" altLang="en-US"/>
          </a:p>
          <a:p>
            <a:pPr lvl="2"/>
            <a:r>
              <a:rPr lang="zh-CN" altLang="en-US"/>
              <a:t>连接数据线，打开FlukeView Forms Basic，导出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仪器初始设置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>
                <a:sym typeface="+mn-ea"/>
              </a:rPr>
              <a:t>注意：</a:t>
            </a:r>
            <a:r>
              <a:rPr lang="zh-CN" altLang="en-US">
                <a:sym typeface="+mn-ea"/>
              </a:rPr>
              <a:t>已记录数据的间隔，</a:t>
            </a:r>
            <a:r>
              <a:rPr lang="zh-CN" altLang="en-US" sz="1800">
                <a:sym typeface="+mn-ea"/>
              </a:rPr>
              <a:t>间隔时间设置，时间设置，是否正在记录，存储量，电量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测温枪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不需要初始设置（因为是手动记录）</a:t>
            </a:r>
            <a:endParaRPr lang="zh-CN" altLang="en-US" sz="1800">
              <a:sym typeface="+mn-ea"/>
            </a:endParaRPr>
          </a:p>
          <a:p>
            <a:r>
              <a:rPr lang="zh-CN" altLang="en-US"/>
              <a:t>温湿度计（每天做一次设置）</a:t>
            </a:r>
            <a:endParaRPr lang="zh-CN" altLang="en-US"/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812"/>
          <a:stretch>
            <a:fillRect/>
          </a:stretch>
        </p:blipFill>
        <p:spPr>
          <a:xfrm>
            <a:off x="1759585" y="4226560"/>
            <a:ext cx="3608070" cy="1710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24575" y="3218180"/>
            <a:ext cx="5925185" cy="162052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977890" y="2206625"/>
            <a:ext cx="5446395" cy="417004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风速风向计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仪器初始设置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08330" y="1490345"/>
            <a:ext cx="5223510" cy="4759325"/>
          </a:xfrm>
        </p:spPr>
        <p:txBody>
          <a:bodyPr/>
          <a:p>
            <a:r>
              <a:rPr lang="zh-CN" altLang="en-US"/>
              <a:t>黑球温度计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3120" y="2094865"/>
            <a:ext cx="5262880" cy="17138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3905" y="4709795"/>
            <a:ext cx="5794375" cy="792480"/>
          </a:xfrm>
          <a:prstGeom prst="rect">
            <a:avLst/>
          </a:prstGeom>
        </p:spPr>
      </p:pic>
      <p:sp>
        <p:nvSpPr>
          <p:cNvPr id="9" name="内容占位符 5"/>
          <p:cNvSpPr/>
          <p:nvPr>
            <p:custDataLst>
              <p:tags r:id="rId5"/>
            </p:custDataLst>
          </p:nvPr>
        </p:nvSpPr>
        <p:spPr>
          <a:xfrm>
            <a:off x="6096000" y="608330"/>
            <a:ext cx="5223510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太阳辐射计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75780" y="1025525"/>
            <a:ext cx="3711575" cy="2403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58280" y="3928745"/>
            <a:ext cx="3649345" cy="2003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06615" y="6057265"/>
            <a:ext cx="3171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/>
              <a:t>先点</a:t>
            </a:r>
            <a:r>
              <a:rPr lang="en-US" altLang="zh-CN" sz="1200"/>
              <a:t>MODE</a:t>
            </a:r>
            <a:r>
              <a:rPr lang="zh-CN" altLang="en-US" sz="1200"/>
              <a:t>，再点</a:t>
            </a:r>
            <a:r>
              <a:rPr lang="en-US" altLang="zh-CN" sz="1200"/>
              <a:t>SET</a:t>
            </a:r>
            <a:r>
              <a:rPr lang="zh-CN" altLang="en-US" sz="1200"/>
              <a:t>，可调至太阳辐射测量模式</a:t>
            </a:r>
            <a:endParaRPr lang="zh-CN" altLang="en-US" sz="120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MjI1OTVmMTA5NzJlZWRlMzVmMDExMGQ2YTg0NzQ1NjI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WPS 演示</Application>
  <PresentationFormat>宽屏</PresentationFormat>
  <Paragraphs>77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实验手册_队长版</vt:lpstr>
      <vt:lpstr>器材携带</vt:lpstr>
      <vt:lpstr>现场器材安装</vt:lpstr>
      <vt:lpstr>仪器数据下载</vt:lpstr>
      <vt:lpstr>仪器初始设置</vt:lpstr>
      <vt:lpstr>仪器初始设置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野草</cp:lastModifiedBy>
  <cp:revision>160</cp:revision>
  <dcterms:created xsi:type="dcterms:W3CDTF">2019-06-19T02:08:00Z</dcterms:created>
  <dcterms:modified xsi:type="dcterms:W3CDTF">2023-08-16T03:10:09Z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4E32D846FDF3435DA87465125C563DAF_11</vt:lpwstr>
  </property>
</Properties>
</file>