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64" r:id="rId4"/>
    <p:sldId id="257" r:id="rId5"/>
    <p:sldId id="260" r:id="rId6"/>
    <p:sldId id="258" r:id="rId7"/>
    <p:sldId id="263" r:id="rId8"/>
    <p:sldId id="261" r:id="rId9"/>
    <p:sldId id="272" r:id="rId10"/>
    <p:sldId id="265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9760" y="1490345"/>
            <a:ext cx="5864860" cy="47593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721860" y="467804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21860" y="552640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88505" y="467804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69760" y="564705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rcRect l="9617"/>
          <a:stretch>
            <a:fillRect/>
          </a:stretch>
        </p:blipFill>
        <p:spPr>
          <a:xfrm>
            <a:off x="2202815" y="-508635"/>
            <a:ext cx="7334250" cy="651764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794500" y="40386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27450" y="39624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27450" y="50927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64350" y="51625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49400" y="647700"/>
            <a:ext cx="8604250" cy="563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5150" y="1490345"/>
            <a:ext cx="5974715" cy="47593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02150" y="464312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2150" y="56324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26250" y="47561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89750" y="57023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6555" y="246380"/>
            <a:ext cx="6802755" cy="570801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441700" y="406590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05550" y="42291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41700" y="51625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0300" y="52006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-90170"/>
            <a:ext cx="7039610" cy="602869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267200" y="397827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03700" y="51625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58050" y="51625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75500" y="44640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175260"/>
            <a:ext cx="6917690" cy="592074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318000" y="41084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19950" y="42227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29100" y="52324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70750" y="52959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90" y="-77470"/>
            <a:ext cx="7576820" cy="625729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083050" y="4003675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083050" y="52197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150100" y="52705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88200" y="40576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-50800"/>
            <a:ext cx="7431405" cy="628142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273800" y="42672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16650" y="52768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52800" y="52197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00400" y="39306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49400" y="647700"/>
            <a:ext cx="8604250" cy="563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7040" y="1490345"/>
            <a:ext cx="6210300" cy="47593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46600" y="46863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03750" y="560705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34200" y="47625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549400" y="647700"/>
            <a:ext cx="8604250" cy="563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6210" y="836295"/>
            <a:ext cx="5699760" cy="475932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000500" y="40894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65600" y="4660900"/>
            <a:ext cx="641350" cy="3365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49400" y="647700"/>
            <a:ext cx="8604250" cy="563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165</cp:revision>
  <dcterms:created xsi:type="dcterms:W3CDTF">2019-06-19T02:08:00Z</dcterms:created>
  <dcterms:modified xsi:type="dcterms:W3CDTF">2024-12-17T02:05:48Z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271B505B328D49999BEE0C4C7DF92397_11</vt:lpwstr>
  </property>
</Properties>
</file>