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4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493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tags" Target="../tags/tag182.xml"/><Relationship Id="rId98" Type="http://schemas.openxmlformats.org/officeDocument/2006/relationships/tags" Target="../tags/tag181.xml"/><Relationship Id="rId97" Type="http://schemas.openxmlformats.org/officeDocument/2006/relationships/tags" Target="../tags/tag180.xml"/><Relationship Id="rId96" Type="http://schemas.openxmlformats.org/officeDocument/2006/relationships/tags" Target="../tags/tag179.xml"/><Relationship Id="rId95" Type="http://schemas.openxmlformats.org/officeDocument/2006/relationships/tags" Target="../tags/tag178.xml"/><Relationship Id="rId94" Type="http://schemas.openxmlformats.org/officeDocument/2006/relationships/tags" Target="../tags/tag177.xml"/><Relationship Id="rId93" Type="http://schemas.openxmlformats.org/officeDocument/2006/relationships/tags" Target="../tags/tag176.xml"/><Relationship Id="rId92" Type="http://schemas.openxmlformats.org/officeDocument/2006/relationships/tags" Target="../tags/tag175.xml"/><Relationship Id="rId91" Type="http://schemas.openxmlformats.org/officeDocument/2006/relationships/tags" Target="../tags/tag174.xml"/><Relationship Id="rId90" Type="http://schemas.openxmlformats.org/officeDocument/2006/relationships/tags" Target="../tags/tag173.xml"/><Relationship Id="rId9" Type="http://schemas.openxmlformats.org/officeDocument/2006/relationships/tags" Target="../tags/tag92.xml"/><Relationship Id="rId89" Type="http://schemas.openxmlformats.org/officeDocument/2006/relationships/tags" Target="../tags/tag172.xml"/><Relationship Id="rId88" Type="http://schemas.openxmlformats.org/officeDocument/2006/relationships/tags" Target="../tags/tag171.xml"/><Relationship Id="rId87" Type="http://schemas.openxmlformats.org/officeDocument/2006/relationships/tags" Target="../tags/tag170.xml"/><Relationship Id="rId86" Type="http://schemas.openxmlformats.org/officeDocument/2006/relationships/tags" Target="../tags/tag169.xml"/><Relationship Id="rId85" Type="http://schemas.openxmlformats.org/officeDocument/2006/relationships/tags" Target="../tags/tag168.xml"/><Relationship Id="rId84" Type="http://schemas.openxmlformats.org/officeDocument/2006/relationships/tags" Target="../tags/tag167.xml"/><Relationship Id="rId83" Type="http://schemas.openxmlformats.org/officeDocument/2006/relationships/tags" Target="../tags/tag166.xml"/><Relationship Id="rId82" Type="http://schemas.openxmlformats.org/officeDocument/2006/relationships/tags" Target="../tags/tag165.xml"/><Relationship Id="rId81" Type="http://schemas.openxmlformats.org/officeDocument/2006/relationships/tags" Target="../tags/tag164.xml"/><Relationship Id="rId80" Type="http://schemas.openxmlformats.org/officeDocument/2006/relationships/tags" Target="../tags/tag163.xml"/><Relationship Id="rId8" Type="http://schemas.openxmlformats.org/officeDocument/2006/relationships/tags" Target="../tags/tag91.xml"/><Relationship Id="rId79" Type="http://schemas.openxmlformats.org/officeDocument/2006/relationships/tags" Target="../tags/tag162.xml"/><Relationship Id="rId78" Type="http://schemas.openxmlformats.org/officeDocument/2006/relationships/tags" Target="../tags/tag161.xml"/><Relationship Id="rId77" Type="http://schemas.openxmlformats.org/officeDocument/2006/relationships/tags" Target="../tags/tag160.xml"/><Relationship Id="rId76" Type="http://schemas.openxmlformats.org/officeDocument/2006/relationships/tags" Target="../tags/tag159.xml"/><Relationship Id="rId75" Type="http://schemas.openxmlformats.org/officeDocument/2006/relationships/tags" Target="../tags/tag158.xml"/><Relationship Id="rId74" Type="http://schemas.openxmlformats.org/officeDocument/2006/relationships/tags" Target="../tags/tag157.xml"/><Relationship Id="rId73" Type="http://schemas.openxmlformats.org/officeDocument/2006/relationships/tags" Target="../tags/tag156.xml"/><Relationship Id="rId72" Type="http://schemas.openxmlformats.org/officeDocument/2006/relationships/tags" Target="../tags/tag155.xml"/><Relationship Id="rId71" Type="http://schemas.openxmlformats.org/officeDocument/2006/relationships/tags" Target="../tags/tag154.xml"/><Relationship Id="rId70" Type="http://schemas.openxmlformats.org/officeDocument/2006/relationships/tags" Target="../tags/tag153.xml"/><Relationship Id="rId7" Type="http://schemas.openxmlformats.org/officeDocument/2006/relationships/tags" Target="../tags/tag90.xml"/><Relationship Id="rId69" Type="http://schemas.openxmlformats.org/officeDocument/2006/relationships/tags" Target="../tags/tag152.xml"/><Relationship Id="rId68" Type="http://schemas.openxmlformats.org/officeDocument/2006/relationships/tags" Target="../tags/tag151.xml"/><Relationship Id="rId67" Type="http://schemas.openxmlformats.org/officeDocument/2006/relationships/tags" Target="../tags/tag150.xml"/><Relationship Id="rId66" Type="http://schemas.openxmlformats.org/officeDocument/2006/relationships/tags" Target="../tags/tag149.xml"/><Relationship Id="rId65" Type="http://schemas.openxmlformats.org/officeDocument/2006/relationships/tags" Target="../tags/tag148.xml"/><Relationship Id="rId64" Type="http://schemas.openxmlformats.org/officeDocument/2006/relationships/tags" Target="../tags/tag147.xml"/><Relationship Id="rId63" Type="http://schemas.openxmlformats.org/officeDocument/2006/relationships/tags" Target="../tags/tag146.xml"/><Relationship Id="rId62" Type="http://schemas.openxmlformats.org/officeDocument/2006/relationships/tags" Target="../tags/tag145.xml"/><Relationship Id="rId61" Type="http://schemas.openxmlformats.org/officeDocument/2006/relationships/tags" Target="../tags/tag144.xml"/><Relationship Id="rId60" Type="http://schemas.openxmlformats.org/officeDocument/2006/relationships/tags" Target="../tags/tag143.xml"/><Relationship Id="rId6" Type="http://schemas.openxmlformats.org/officeDocument/2006/relationships/tags" Target="../tags/tag89.xml"/><Relationship Id="rId59" Type="http://schemas.openxmlformats.org/officeDocument/2006/relationships/tags" Target="../tags/tag142.xml"/><Relationship Id="rId58" Type="http://schemas.openxmlformats.org/officeDocument/2006/relationships/tags" Target="../tags/tag141.xml"/><Relationship Id="rId57" Type="http://schemas.openxmlformats.org/officeDocument/2006/relationships/tags" Target="../tags/tag140.xml"/><Relationship Id="rId56" Type="http://schemas.openxmlformats.org/officeDocument/2006/relationships/tags" Target="../tags/tag139.xml"/><Relationship Id="rId55" Type="http://schemas.openxmlformats.org/officeDocument/2006/relationships/tags" Target="../tags/tag138.xml"/><Relationship Id="rId54" Type="http://schemas.openxmlformats.org/officeDocument/2006/relationships/tags" Target="../tags/tag137.xml"/><Relationship Id="rId53" Type="http://schemas.openxmlformats.org/officeDocument/2006/relationships/tags" Target="../tags/tag136.xml"/><Relationship Id="rId52" Type="http://schemas.openxmlformats.org/officeDocument/2006/relationships/tags" Target="../tags/tag135.xml"/><Relationship Id="rId51" Type="http://schemas.openxmlformats.org/officeDocument/2006/relationships/tags" Target="../tags/tag134.xml"/><Relationship Id="rId50" Type="http://schemas.openxmlformats.org/officeDocument/2006/relationships/tags" Target="../tags/tag133.xml"/><Relationship Id="rId5" Type="http://schemas.openxmlformats.org/officeDocument/2006/relationships/tags" Target="../tags/tag88.xml"/><Relationship Id="rId49" Type="http://schemas.openxmlformats.org/officeDocument/2006/relationships/tags" Target="../tags/tag132.xml"/><Relationship Id="rId48" Type="http://schemas.openxmlformats.org/officeDocument/2006/relationships/tags" Target="../tags/tag131.xml"/><Relationship Id="rId47" Type="http://schemas.openxmlformats.org/officeDocument/2006/relationships/tags" Target="../tags/tag130.xml"/><Relationship Id="rId46" Type="http://schemas.openxmlformats.org/officeDocument/2006/relationships/tags" Target="../tags/tag129.xml"/><Relationship Id="rId45" Type="http://schemas.openxmlformats.org/officeDocument/2006/relationships/tags" Target="../tags/tag128.xml"/><Relationship Id="rId44" Type="http://schemas.openxmlformats.org/officeDocument/2006/relationships/tags" Target="../tags/tag127.xml"/><Relationship Id="rId43" Type="http://schemas.openxmlformats.org/officeDocument/2006/relationships/tags" Target="../tags/tag126.xml"/><Relationship Id="rId42" Type="http://schemas.openxmlformats.org/officeDocument/2006/relationships/tags" Target="../tags/tag125.xml"/><Relationship Id="rId410" Type="http://schemas.openxmlformats.org/officeDocument/2006/relationships/slideLayout" Target="../slideLayouts/slideLayout2.xml"/><Relationship Id="rId41" Type="http://schemas.openxmlformats.org/officeDocument/2006/relationships/tags" Target="../tags/tag124.xml"/><Relationship Id="rId409" Type="http://schemas.openxmlformats.org/officeDocument/2006/relationships/tags" Target="../tags/tag492.xml"/><Relationship Id="rId408" Type="http://schemas.openxmlformats.org/officeDocument/2006/relationships/tags" Target="../tags/tag491.xml"/><Relationship Id="rId407" Type="http://schemas.openxmlformats.org/officeDocument/2006/relationships/tags" Target="../tags/tag490.xml"/><Relationship Id="rId406" Type="http://schemas.openxmlformats.org/officeDocument/2006/relationships/tags" Target="../tags/tag489.xml"/><Relationship Id="rId405" Type="http://schemas.openxmlformats.org/officeDocument/2006/relationships/tags" Target="../tags/tag488.xml"/><Relationship Id="rId404" Type="http://schemas.openxmlformats.org/officeDocument/2006/relationships/tags" Target="../tags/tag487.xml"/><Relationship Id="rId403" Type="http://schemas.openxmlformats.org/officeDocument/2006/relationships/tags" Target="../tags/tag486.xml"/><Relationship Id="rId402" Type="http://schemas.openxmlformats.org/officeDocument/2006/relationships/tags" Target="../tags/tag485.xml"/><Relationship Id="rId401" Type="http://schemas.openxmlformats.org/officeDocument/2006/relationships/tags" Target="../tags/tag484.xml"/><Relationship Id="rId400" Type="http://schemas.openxmlformats.org/officeDocument/2006/relationships/tags" Target="../tags/tag483.xml"/><Relationship Id="rId40" Type="http://schemas.openxmlformats.org/officeDocument/2006/relationships/tags" Target="../tags/tag123.xml"/><Relationship Id="rId4" Type="http://schemas.openxmlformats.org/officeDocument/2006/relationships/tags" Target="../tags/tag87.xml"/><Relationship Id="rId399" Type="http://schemas.openxmlformats.org/officeDocument/2006/relationships/tags" Target="../tags/tag482.xml"/><Relationship Id="rId398" Type="http://schemas.openxmlformats.org/officeDocument/2006/relationships/tags" Target="../tags/tag481.xml"/><Relationship Id="rId397" Type="http://schemas.openxmlformats.org/officeDocument/2006/relationships/tags" Target="../tags/tag480.xml"/><Relationship Id="rId396" Type="http://schemas.openxmlformats.org/officeDocument/2006/relationships/tags" Target="../tags/tag479.xml"/><Relationship Id="rId395" Type="http://schemas.openxmlformats.org/officeDocument/2006/relationships/tags" Target="../tags/tag478.xml"/><Relationship Id="rId394" Type="http://schemas.openxmlformats.org/officeDocument/2006/relationships/tags" Target="../tags/tag477.xml"/><Relationship Id="rId393" Type="http://schemas.openxmlformats.org/officeDocument/2006/relationships/tags" Target="../tags/tag476.xml"/><Relationship Id="rId392" Type="http://schemas.openxmlformats.org/officeDocument/2006/relationships/tags" Target="../tags/tag475.xml"/><Relationship Id="rId391" Type="http://schemas.openxmlformats.org/officeDocument/2006/relationships/tags" Target="../tags/tag474.xml"/><Relationship Id="rId390" Type="http://schemas.openxmlformats.org/officeDocument/2006/relationships/tags" Target="../tags/tag473.xml"/><Relationship Id="rId39" Type="http://schemas.openxmlformats.org/officeDocument/2006/relationships/tags" Target="../tags/tag122.xml"/><Relationship Id="rId389" Type="http://schemas.openxmlformats.org/officeDocument/2006/relationships/tags" Target="../tags/tag472.xml"/><Relationship Id="rId388" Type="http://schemas.openxmlformats.org/officeDocument/2006/relationships/tags" Target="../tags/tag471.xml"/><Relationship Id="rId387" Type="http://schemas.openxmlformats.org/officeDocument/2006/relationships/tags" Target="../tags/tag470.xml"/><Relationship Id="rId386" Type="http://schemas.openxmlformats.org/officeDocument/2006/relationships/tags" Target="../tags/tag469.xml"/><Relationship Id="rId385" Type="http://schemas.openxmlformats.org/officeDocument/2006/relationships/tags" Target="../tags/tag468.xml"/><Relationship Id="rId384" Type="http://schemas.openxmlformats.org/officeDocument/2006/relationships/tags" Target="../tags/tag467.xml"/><Relationship Id="rId383" Type="http://schemas.openxmlformats.org/officeDocument/2006/relationships/tags" Target="../tags/tag466.xml"/><Relationship Id="rId382" Type="http://schemas.openxmlformats.org/officeDocument/2006/relationships/tags" Target="../tags/tag465.xml"/><Relationship Id="rId381" Type="http://schemas.openxmlformats.org/officeDocument/2006/relationships/tags" Target="../tags/tag464.xml"/><Relationship Id="rId380" Type="http://schemas.openxmlformats.org/officeDocument/2006/relationships/tags" Target="../tags/tag463.xml"/><Relationship Id="rId38" Type="http://schemas.openxmlformats.org/officeDocument/2006/relationships/tags" Target="../tags/tag121.xml"/><Relationship Id="rId379" Type="http://schemas.openxmlformats.org/officeDocument/2006/relationships/tags" Target="../tags/tag462.xml"/><Relationship Id="rId378" Type="http://schemas.openxmlformats.org/officeDocument/2006/relationships/tags" Target="../tags/tag461.xml"/><Relationship Id="rId377" Type="http://schemas.openxmlformats.org/officeDocument/2006/relationships/tags" Target="../tags/tag460.xml"/><Relationship Id="rId376" Type="http://schemas.openxmlformats.org/officeDocument/2006/relationships/tags" Target="../tags/tag459.xml"/><Relationship Id="rId375" Type="http://schemas.openxmlformats.org/officeDocument/2006/relationships/tags" Target="../tags/tag458.xml"/><Relationship Id="rId374" Type="http://schemas.openxmlformats.org/officeDocument/2006/relationships/tags" Target="../tags/tag457.xml"/><Relationship Id="rId373" Type="http://schemas.openxmlformats.org/officeDocument/2006/relationships/tags" Target="../tags/tag456.xml"/><Relationship Id="rId372" Type="http://schemas.openxmlformats.org/officeDocument/2006/relationships/tags" Target="../tags/tag455.xml"/><Relationship Id="rId371" Type="http://schemas.openxmlformats.org/officeDocument/2006/relationships/tags" Target="../tags/tag454.xml"/><Relationship Id="rId370" Type="http://schemas.openxmlformats.org/officeDocument/2006/relationships/tags" Target="../tags/tag453.xml"/><Relationship Id="rId37" Type="http://schemas.openxmlformats.org/officeDocument/2006/relationships/tags" Target="../tags/tag120.xml"/><Relationship Id="rId369" Type="http://schemas.openxmlformats.org/officeDocument/2006/relationships/tags" Target="../tags/tag452.xml"/><Relationship Id="rId368" Type="http://schemas.openxmlformats.org/officeDocument/2006/relationships/tags" Target="../tags/tag451.xml"/><Relationship Id="rId367" Type="http://schemas.openxmlformats.org/officeDocument/2006/relationships/tags" Target="../tags/tag450.xml"/><Relationship Id="rId366" Type="http://schemas.openxmlformats.org/officeDocument/2006/relationships/tags" Target="../tags/tag449.xml"/><Relationship Id="rId365" Type="http://schemas.openxmlformats.org/officeDocument/2006/relationships/tags" Target="../tags/tag448.xml"/><Relationship Id="rId364" Type="http://schemas.openxmlformats.org/officeDocument/2006/relationships/tags" Target="../tags/tag447.xml"/><Relationship Id="rId363" Type="http://schemas.openxmlformats.org/officeDocument/2006/relationships/tags" Target="../tags/tag446.xml"/><Relationship Id="rId362" Type="http://schemas.openxmlformats.org/officeDocument/2006/relationships/tags" Target="../tags/tag445.xml"/><Relationship Id="rId361" Type="http://schemas.openxmlformats.org/officeDocument/2006/relationships/tags" Target="../tags/tag444.xml"/><Relationship Id="rId360" Type="http://schemas.openxmlformats.org/officeDocument/2006/relationships/tags" Target="../tags/tag443.xml"/><Relationship Id="rId36" Type="http://schemas.openxmlformats.org/officeDocument/2006/relationships/tags" Target="../tags/tag119.xml"/><Relationship Id="rId359" Type="http://schemas.openxmlformats.org/officeDocument/2006/relationships/tags" Target="../tags/tag442.xml"/><Relationship Id="rId358" Type="http://schemas.openxmlformats.org/officeDocument/2006/relationships/tags" Target="../tags/tag441.xml"/><Relationship Id="rId357" Type="http://schemas.openxmlformats.org/officeDocument/2006/relationships/tags" Target="../tags/tag440.xml"/><Relationship Id="rId356" Type="http://schemas.openxmlformats.org/officeDocument/2006/relationships/tags" Target="../tags/tag439.xml"/><Relationship Id="rId355" Type="http://schemas.openxmlformats.org/officeDocument/2006/relationships/tags" Target="../tags/tag438.xml"/><Relationship Id="rId354" Type="http://schemas.openxmlformats.org/officeDocument/2006/relationships/tags" Target="../tags/tag437.xml"/><Relationship Id="rId353" Type="http://schemas.openxmlformats.org/officeDocument/2006/relationships/tags" Target="../tags/tag436.xml"/><Relationship Id="rId352" Type="http://schemas.openxmlformats.org/officeDocument/2006/relationships/tags" Target="../tags/tag435.xml"/><Relationship Id="rId351" Type="http://schemas.openxmlformats.org/officeDocument/2006/relationships/tags" Target="../tags/tag434.xml"/><Relationship Id="rId350" Type="http://schemas.openxmlformats.org/officeDocument/2006/relationships/tags" Target="../tags/tag433.xml"/><Relationship Id="rId35" Type="http://schemas.openxmlformats.org/officeDocument/2006/relationships/tags" Target="../tags/tag118.xml"/><Relationship Id="rId349" Type="http://schemas.openxmlformats.org/officeDocument/2006/relationships/tags" Target="../tags/tag432.xml"/><Relationship Id="rId348" Type="http://schemas.openxmlformats.org/officeDocument/2006/relationships/tags" Target="../tags/tag431.xml"/><Relationship Id="rId347" Type="http://schemas.openxmlformats.org/officeDocument/2006/relationships/tags" Target="../tags/tag430.xml"/><Relationship Id="rId346" Type="http://schemas.openxmlformats.org/officeDocument/2006/relationships/tags" Target="../tags/tag429.xml"/><Relationship Id="rId345" Type="http://schemas.openxmlformats.org/officeDocument/2006/relationships/tags" Target="../tags/tag428.xml"/><Relationship Id="rId344" Type="http://schemas.openxmlformats.org/officeDocument/2006/relationships/tags" Target="../tags/tag427.xml"/><Relationship Id="rId343" Type="http://schemas.openxmlformats.org/officeDocument/2006/relationships/tags" Target="../tags/tag426.xml"/><Relationship Id="rId342" Type="http://schemas.openxmlformats.org/officeDocument/2006/relationships/tags" Target="../tags/tag425.xml"/><Relationship Id="rId341" Type="http://schemas.openxmlformats.org/officeDocument/2006/relationships/tags" Target="../tags/tag424.xml"/><Relationship Id="rId340" Type="http://schemas.openxmlformats.org/officeDocument/2006/relationships/tags" Target="../tags/tag423.xml"/><Relationship Id="rId34" Type="http://schemas.openxmlformats.org/officeDocument/2006/relationships/tags" Target="../tags/tag117.xml"/><Relationship Id="rId339" Type="http://schemas.openxmlformats.org/officeDocument/2006/relationships/tags" Target="../tags/tag422.xml"/><Relationship Id="rId338" Type="http://schemas.openxmlformats.org/officeDocument/2006/relationships/tags" Target="../tags/tag421.xml"/><Relationship Id="rId337" Type="http://schemas.openxmlformats.org/officeDocument/2006/relationships/tags" Target="../tags/tag420.xml"/><Relationship Id="rId336" Type="http://schemas.openxmlformats.org/officeDocument/2006/relationships/tags" Target="../tags/tag419.xml"/><Relationship Id="rId335" Type="http://schemas.openxmlformats.org/officeDocument/2006/relationships/tags" Target="../tags/tag418.xml"/><Relationship Id="rId334" Type="http://schemas.openxmlformats.org/officeDocument/2006/relationships/tags" Target="../tags/tag417.xml"/><Relationship Id="rId333" Type="http://schemas.openxmlformats.org/officeDocument/2006/relationships/tags" Target="../tags/tag416.xml"/><Relationship Id="rId332" Type="http://schemas.openxmlformats.org/officeDocument/2006/relationships/tags" Target="../tags/tag415.xml"/><Relationship Id="rId331" Type="http://schemas.openxmlformats.org/officeDocument/2006/relationships/tags" Target="../tags/tag414.xml"/><Relationship Id="rId330" Type="http://schemas.openxmlformats.org/officeDocument/2006/relationships/tags" Target="../tags/tag413.xml"/><Relationship Id="rId33" Type="http://schemas.openxmlformats.org/officeDocument/2006/relationships/tags" Target="../tags/tag116.xml"/><Relationship Id="rId329" Type="http://schemas.openxmlformats.org/officeDocument/2006/relationships/tags" Target="../tags/tag412.xml"/><Relationship Id="rId328" Type="http://schemas.openxmlformats.org/officeDocument/2006/relationships/tags" Target="../tags/tag411.xml"/><Relationship Id="rId327" Type="http://schemas.openxmlformats.org/officeDocument/2006/relationships/tags" Target="../tags/tag410.xml"/><Relationship Id="rId326" Type="http://schemas.openxmlformats.org/officeDocument/2006/relationships/tags" Target="../tags/tag409.xml"/><Relationship Id="rId325" Type="http://schemas.openxmlformats.org/officeDocument/2006/relationships/tags" Target="../tags/tag408.xml"/><Relationship Id="rId324" Type="http://schemas.openxmlformats.org/officeDocument/2006/relationships/tags" Target="../tags/tag407.xml"/><Relationship Id="rId323" Type="http://schemas.openxmlformats.org/officeDocument/2006/relationships/tags" Target="../tags/tag406.xml"/><Relationship Id="rId322" Type="http://schemas.openxmlformats.org/officeDocument/2006/relationships/tags" Target="../tags/tag405.xml"/><Relationship Id="rId321" Type="http://schemas.openxmlformats.org/officeDocument/2006/relationships/tags" Target="../tags/tag404.xml"/><Relationship Id="rId320" Type="http://schemas.openxmlformats.org/officeDocument/2006/relationships/tags" Target="../tags/tag403.xml"/><Relationship Id="rId32" Type="http://schemas.openxmlformats.org/officeDocument/2006/relationships/tags" Target="../tags/tag115.xml"/><Relationship Id="rId319" Type="http://schemas.openxmlformats.org/officeDocument/2006/relationships/tags" Target="../tags/tag402.xml"/><Relationship Id="rId318" Type="http://schemas.openxmlformats.org/officeDocument/2006/relationships/tags" Target="../tags/tag401.xml"/><Relationship Id="rId317" Type="http://schemas.openxmlformats.org/officeDocument/2006/relationships/tags" Target="../tags/tag400.xml"/><Relationship Id="rId316" Type="http://schemas.openxmlformats.org/officeDocument/2006/relationships/tags" Target="../tags/tag399.xml"/><Relationship Id="rId315" Type="http://schemas.openxmlformats.org/officeDocument/2006/relationships/tags" Target="../tags/tag398.xml"/><Relationship Id="rId314" Type="http://schemas.openxmlformats.org/officeDocument/2006/relationships/tags" Target="../tags/tag397.xml"/><Relationship Id="rId313" Type="http://schemas.openxmlformats.org/officeDocument/2006/relationships/tags" Target="../tags/tag396.xml"/><Relationship Id="rId312" Type="http://schemas.openxmlformats.org/officeDocument/2006/relationships/tags" Target="../tags/tag395.xml"/><Relationship Id="rId311" Type="http://schemas.openxmlformats.org/officeDocument/2006/relationships/tags" Target="../tags/tag394.xml"/><Relationship Id="rId310" Type="http://schemas.openxmlformats.org/officeDocument/2006/relationships/tags" Target="../tags/tag393.xml"/><Relationship Id="rId31" Type="http://schemas.openxmlformats.org/officeDocument/2006/relationships/tags" Target="../tags/tag114.xml"/><Relationship Id="rId309" Type="http://schemas.openxmlformats.org/officeDocument/2006/relationships/tags" Target="../tags/tag392.xml"/><Relationship Id="rId308" Type="http://schemas.openxmlformats.org/officeDocument/2006/relationships/tags" Target="../tags/tag391.xml"/><Relationship Id="rId307" Type="http://schemas.openxmlformats.org/officeDocument/2006/relationships/tags" Target="../tags/tag390.xml"/><Relationship Id="rId306" Type="http://schemas.openxmlformats.org/officeDocument/2006/relationships/tags" Target="../tags/tag389.xml"/><Relationship Id="rId305" Type="http://schemas.openxmlformats.org/officeDocument/2006/relationships/tags" Target="../tags/tag388.xml"/><Relationship Id="rId304" Type="http://schemas.openxmlformats.org/officeDocument/2006/relationships/tags" Target="../tags/tag387.xml"/><Relationship Id="rId303" Type="http://schemas.openxmlformats.org/officeDocument/2006/relationships/tags" Target="../tags/tag386.xml"/><Relationship Id="rId302" Type="http://schemas.openxmlformats.org/officeDocument/2006/relationships/tags" Target="../tags/tag385.xml"/><Relationship Id="rId301" Type="http://schemas.openxmlformats.org/officeDocument/2006/relationships/tags" Target="../tags/tag384.xml"/><Relationship Id="rId300" Type="http://schemas.openxmlformats.org/officeDocument/2006/relationships/tags" Target="../tags/tag383.xml"/><Relationship Id="rId30" Type="http://schemas.openxmlformats.org/officeDocument/2006/relationships/tags" Target="../tags/tag113.xml"/><Relationship Id="rId3" Type="http://schemas.openxmlformats.org/officeDocument/2006/relationships/tags" Target="../tags/tag86.xml"/><Relationship Id="rId299" Type="http://schemas.openxmlformats.org/officeDocument/2006/relationships/tags" Target="../tags/tag382.xml"/><Relationship Id="rId298" Type="http://schemas.openxmlformats.org/officeDocument/2006/relationships/tags" Target="../tags/tag381.xml"/><Relationship Id="rId297" Type="http://schemas.openxmlformats.org/officeDocument/2006/relationships/tags" Target="../tags/tag380.xml"/><Relationship Id="rId296" Type="http://schemas.openxmlformats.org/officeDocument/2006/relationships/tags" Target="../tags/tag379.xml"/><Relationship Id="rId295" Type="http://schemas.openxmlformats.org/officeDocument/2006/relationships/tags" Target="../tags/tag378.xml"/><Relationship Id="rId294" Type="http://schemas.openxmlformats.org/officeDocument/2006/relationships/tags" Target="../tags/tag377.xml"/><Relationship Id="rId293" Type="http://schemas.openxmlformats.org/officeDocument/2006/relationships/tags" Target="../tags/tag376.xml"/><Relationship Id="rId292" Type="http://schemas.openxmlformats.org/officeDocument/2006/relationships/tags" Target="../tags/tag375.xml"/><Relationship Id="rId291" Type="http://schemas.openxmlformats.org/officeDocument/2006/relationships/tags" Target="../tags/tag374.xml"/><Relationship Id="rId290" Type="http://schemas.openxmlformats.org/officeDocument/2006/relationships/tags" Target="../tags/tag373.xml"/><Relationship Id="rId29" Type="http://schemas.openxmlformats.org/officeDocument/2006/relationships/tags" Target="../tags/tag112.xml"/><Relationship Id="rId289" Type="http://schemas.openxmlformats.org/officeDocument/2006/relationships/tags" Target="../tags/tag372.xml"/><Relationship Id="rId288" Type="http://schemas.openxmlformats.org/officeDocument/2006/relationships/tags" Target="../tags/tag371.xml"/><Relationship Id="rId287" Type="http://schemas.openxmlformats.org/officeDocument/2006/relationships/tags" Target="../tags/tag370.xml"/><Relationship Id="rId286" Type="http://schemas.openxmlformats.org/officeDocument/2006/relationships/tags" Target="../tags/tag369.xml"/><Relationship Id="rId285" Type="http://schemas.openxmlformats.org/officeDocument/2006/relationships/tags" Target="../tags/tag368.xml"/><Relationship Id="rId284" Type="http://schemas.openxmlformats.org/officeDocument/2006/relationships/tags" Target="../tags/tag367.xml"/><Relationship Id="rId283" Type="http://schemas.openxmlformats.org/officeDocument/2006/relationships/tags" Target="../tags/tag366.xml"/><Relationship Id="rId282" Type="http://schemas.openxmlformats.org/officeDocument/2006/relationships/tags" Target="../tags/tag365.xml"/><Relationship Id="rId281" Type="http://schemas.openxmlformats.org/officeDocument/2006/relationships/tags" Target="../tags/tag364.xml"/><Relationship Id="rId280" Type="http://schemas.openxmlformats.org/officeDocument/2006/relationships/tags" Target="../tags/tag363.xml"/><Relationship Id="rId28" Type="http://schemas.openxmlformats.org/officeDocument/2006/relationships/tags" Target="../tags/tag111.xml"/><Relationship Id="rId279" Type="http://schemas.openxmlformats.org/officeDocument/2006/relationships/tags" Target="../tags/tag362.xml"/><Relationship Id="rId278" Type="http://schemas.openxmlformats.org/officeDocument/2006/relationships/tags" Target="../tags/tag361.xml"/><Relationship Id="rId277" Type="http://schemas.openxmlformats.org/officeDocument/2006/relationships/tags" Target="../tags/tag360.xml"/><Relationship Id="rId276" Type="http://schemas.openxmlformats.org/officeDocument/2006/relationships/tags" Target="../tags/tag359.xml"/><Relationship Id="rId275" Type="http://schemas.openxmlformats.org/officeDocument/2006/relationships/tags" Target="../tags/tag358.xml"/><Relationship Id="rId274" Type="http://schemas.openxmlformats.org/officeDocument/2006/relationships/tags" Target="../tags/tag357.xml"/><Relationship Id="rId273" Type="http://schemas.openxmlformats.org/officeDocument/2006/relationships/tags" Target="../tags/tag356.xml"/><Relationship Id="rId272" Type="http://schemas.openxmlformats.org/officeDocument/2006/relationships/tags" Target="../tags/tag355.xml"/><Relationship Id="rId271" Type="http://schemas.openxmlformats.org/officeDocument/2006/relationships/tags" Target="../tags/tag354.xml"/><Relationship Id="rId270" Type="http://schemas.openxmlformats.org/officeDocument/2006/relationships/tags" Target="../tags/tag353.xml"/><Relationship Id="rId27" Type="http://schemas.openxmlformats.org/officeDocument/2006/relationships/tags" Target="../tags/tag110.xml"/><Relationship Id="rId269" Type="http://schemas.openxmlformats.org/officeDocument/2006/relationships/tags" Target="../tags/tag352.xml"/><Relationship Id="rId268" Type="http://schemas.openxmlformats.org/officeDocument/2006/relationships/tags" Target="../tags/tag351.xml"/><Relationship Id="rId267" Type="http://schemas.openxmlformats.org/officeDocument/2006/relationships/tags" Target="../tags/tag350.xml"/><Relationship Id="rId266" Type="http://schemas.openxmlformats.org/officeDocument/2006/relationships/tags" Target="../tags/tag349.xml"/><Relationship Id="rId265" Type="http://schemas.openxmlformats.org/officeDocument/2006/relationships/tags" Target="../tags/tag348.xml"/><Relationship Id="rId264" Type="http://schemas.openxmlformats.org/officeDocument/2006/relationships/tags" Target="../tags/tag347.xml"/><Relationship Id="rId263" Type="http://schemas.openxmlformats.org/officeDocument/2006/relationships/tags" Target="../tags/tag346.xml"/><Relationship Id="rId262" Type="http://schemas.openxmlformats.org/officeDocument/2006/relationships/tags" Target="../tags/tag345.xml"/><Relationship Id="rId261" Type="http://schemas.openxmlformats.org/officeDocument/2006/relationships/tags" Target="../tags/tag344.xml"/><Relationship Id="rId260" Type="http://schemas.openxmlformats.org/officeDocument/2006/relationships/tags" Target="../tags/tag343.xml"/><Relationship Id="rId26" Type="http://schemas.openxmlformats.org/officeDocument/2006/relationships/tags" Target="../tags/tag109.xml"/><Relationship Id="rId259" Type="http://schemas.openxmlformats.org/officeDocument/2006/relationships/tags" Target="../tags/tag342.xml"/><Relationship Id="rId258" Type="http://schemas.openxmlformats.org/officeDocument/2006/relationships/tags" Target="../tags/tag341.xml"/><Relationship Id="rId257" Type="http://schemas.openxmlformats.org/officeDocument/2006/relationships/tags" Target="../tags/tag340.xml"/><Relationship Id="rId256" Type="http://schemas.openxmlformats.org/officeDocument/2006/relationships/tags" Target="../tags/tag339.xml"/><Relationship Id="rId255" Type="http://schemas.openxmlformats.org/officeDocument/2006/relationships/tags" Target="../tags/tag338.xml"/><Relationship Id="rId254" Type="http://schemas.openxmlformats.org/officeDocument/2006/relationships/tags" Target="../tags/tag337.xml"/><Relationship Id="rId253" Type="http://schemas.openxmlformats.org/officeDocument/2006/relationships/tags" Target="../tags/tag336.xml"/><Relationship Id="rId252" Type="http://schemas.openxmlformats.org/officeDocument/2006/relationships/tags" Target="../tags/tag335.xml"/><Relationship Id="rId251" Type="http://schemas.openxmlformats.org/officeDocument/2006/relationships/tags" Target="../tags/tag334.xml"/><Relationship Id="rId250" Type="http://schemas.openxmlformats.org/officeDocument/2006/relationships/tags" Target="../tags/tag333.xml"/><Relationship Id="rId25" Type="http://schemas.openxmlformats.org/officeDocument/2006/relationships/tags" Target="../tags/tag108.xml"/><Relationship Id="rId249" Type="http://schemas.openxmlformats.org/officeDocument/2006/relationships/tags" Target="../tags/tag332.xml"/><Relationship Id="rId248" Type="http://schemas.openxmlformats.org/officeDocument/2006/relationships/tags" Target="../tags/tag331.xml"/><Relationship Id="rId247" Type="http://schemas.openxmlformats.org/officeDocument/2006/relationships/tags" Target="../tags/tag330.xml"/><Relationship Id="rId246" Type="http://schemas.openxmlformats.org/officeDocument/2006/relationships/tags" Target="../tags/tag329.xml"/><Relationship Id="rId245" Type="http://schemas.openxmlformats.org/officeDocument/2006/relationships/tags" Target="../tags/tag328.xml"/><Relationship Id="rId244" Type="http://schemas.openxmlformats.org/officeDocument/2006/relationships/tags" Target="../tags/tag327.xml"/><Relationship Id="rId243" Type="http://schemas.openxmlformats.org/officeDocument/2006/relationships/tags" Target="../tags/tag326.xml"/><Relationship Id="rId242" Type="http://schemas.openxmlformats.org/officeDocument/2006/relationships/tags" Target="../tags/tag325.xml"/><Relationship Id="rId241" Type="http://schemas.openxmlformats.org/officeDocument/2006/relationships/tags" Target="../tags/tag324.xml"/><Relationship Id="rId240" Type="http://schemas.openxmlformats.org/officeDocument/2006/relationships/tags" Target="../tags/tag323.xml"/><Relationship Id="rId24" Type="http://schemas.openxmlformats.org/officeDocument/2006/relationships/tags" Target="../tags/tag107.xml"/><Relationship Id="rId239" Type="http://schemas.openxmlformats.org/officeDocument/2006/relationships/tags" Target="../tags/tag322.xml"/><Relationship Id="rId238" Type="http://schemas.openxmlformats.org/officeDocument/2006/relationships/tags" Target="../tags/tag321.xml"/><Relationship Id="rId237" Type="http://schemas.openxmlformats.org/officeDocument/2006/relationships/tags" Target="../tags/tag320.xml"/><Relationship Id="rId236" Type="http://schemas.openxmlformats.org/officeDocument/2006/relationships/tags" Target="../tags/tag319.xml"/><Relationship Id="rId235" Type="http://schemas.openxmlformats.org/officeDocument/2006/relationships/tags" Target="../tags/tag318.xml"/><Relationship Id="rId234" Type="http://schemas.openxmlformats.org/officeDocument/2006/relationships/tags" Target="../tags/tag317.xml"/><Relationship Id="rId233" Type="http://schemas.openxmlformats.org/officeDocument/2006/relationships/tags" Target="../tags/tag316.xml"/><Relationship Id="rId232" Type="http://schemas.openxmlformats.org/officeDocument/2006/relationships/tags" Target="../tags/tag315.xml"/><Relationship Id="rId231" Type="http://schemas.openxmlformats.org/officeDocument/2006/relationships/tags" Target="../tags/tag314.xml"/><Relationship Id="rId230" Type="http://schemas.openxmlformats.org/officeDocument/2006/relationships/tags" Target="../tags/tag313.xml"/><Relationship Id="rId23" Type="http://schemas.openxmlformats.org/officeDocument/2006/relationships/tags" Target="../tags/tag106.xml"/><Relationship Id="rId229" Type="http://schemas.openxmlformats.org/officeDocument/2006/relationships/tags" Target="../tags/tag312.xml"/><Relationship Id="rId228" Type="http://schemas.openxmlformats.org/officeDocument/2006/relationships/tags" Target="../tags/tag311.xml"/><Relationship Id="rId227" Type="http://schemas.openxmlformats.org/officeDocument/2006/relationships/tags" Target="../tags/tag310.xml"/><Relationship Id="rId226" Type="http://schemas.openxmlformats.org/officeDocument/2006/relationships/tags" Target="../tags/tag309.xml"/><Relationship Id="rId225" Type="http://schemas.openxmlformats.org/officeDocument/2006/relationships/tags" Target="../tags/tag308.xml"/><Relationship Id="rId224" Type="http://schemas.openxmlformats.org/officeDocument/2006/relationships/tags" Target="../tags/tag307.xml"/><Relationship Id="rId223" Type="http://schemas.openxmlformats.org/officeDocument/2006/relationships/tags" Target="../tags/tag306.xml"/><Relationship Id="rId222" Type="http://schemas.openxmlformats.org/officeDocument/2006/relationships/tags" Target="../tags/tag305.xml"/><Relationship Id="rId221" Type="http://schemas.openxmlformats.org/officeDocument/2006/relationships/tags" Target="../tags/tag304.xml"/><Relationship Id="rId220" Type="http://schemas.openxmlformats.org/officeDocument/2006/relationships/tags" Target="../tags/tag303.xml"/><Relationship Id="rId22" Type="http://schemas.openxmlformats.org/officeDocument/2006/relationships/tags" Target="../tags/tag105.xml"/><Relationship Id="rId219" Type="http://schemas.openxmlformats.org/officeDocument/2006/relationships/tags" Target="../tags/tag302.xml"/><Relationship Id="rId218" Type="http://schemas.openxmlformats.org/officeDocument/2006/relationships/tags" Target="../tags/tag301.xml"/><Relationship Id="rId217" Type="http://schemas.openxmlformats.org/officeDocument/2006/relationships/tags" Target="../tags/tag300.xml"/><Relationship Id="rId216" Type="http://schemas.openxmlformats.org/officeDocument/2006/relationships/tags" Target="../tags/tag299.xml"/><Relationship Id="rId215" Type="http://schemas.openxmlformats.org/officeDocument/2006/relationships/tags" Target="../tags/tag298.xml"/><Relationship Id="rId214" Type="http://schemas.openxmlformats.org/officeDocument/2006/relationships/tags" Target="../tags/tag297.xml"/><Relationship Id="rId213" Type="http://schemas.openxmlformats.org/officeDocument/2006/relationships/tags" Target="../tags/tag296.xml"/><Relationship Id="rId212" Type="http://schemas.openxmlformats.org/officeDocument/2006/relationships/tags" Target="../tags/tag295.xml"/><Relationship Id="rId211" Type="http://schemas.openxmlformats.org/officeDocument/2006/relationships/tags" Target="../tags/tag294.xml"/><Relationship Id="rId210" Type="http://schemas.openxmlformats.org/officeDocument/2006/relationships/tags" Target="../tags/tag293.xml"/><Relationship Id="rId21" Type="http://schemas.openxmlformats.org/officeDocument/2006/relationships/tags" Target="../tags/tag104.xml"/><Relationship Id="rId209" Type="http://schemas.openxmlformats.org/officeDocument/2006/relationships/tags" Target="../tags/tag292.xml"/><Relationship Id="rId208" Type="http://schemas.openxmlformats.org/officeDocument/2006/relationships/tags" Target="../tags/tag291.xml"/><Relationship Id="rId207" Type="http://schemas.openxmlformats.org/officeDocument/2006/relationships/tags" Target="../tags/tag290.xml"/><Relationship Id="rId206" Type="http://schemas.openxmlformats.org/officeDocument/2006/relationships/tags" Target="../tags/tag289.xml"/><Relationship Id="rId205" Type="http://schemas.openxmlformats.org/officeDocument/2006/relationships/tags" Target="../tags/tag288.xml"/><Relationship Id="rId204" Type="http://schemas.openxmlformats.org/officeDocument/2006/relationships/tags" Target="../tags/tag287.xml"/><Relationship Id="rId203" Type="http://schemas.openxmlformats.org/officeDocument/2006/relationships/tags" Target="../tags/tag286.xml"/><Relationship Id="rId202" Type="http://schemas.openxmlformats.org/officeDocument/2006/relationships/tags" Target="../tags/tag285.xml"/><Relationship Id="rId201" Type="http://schemas.openxmlformats.org/officeDocument/2006/relationships/tags" Target="../tags/tag284.xml"/><Relationship Id="rId200" Type="http://schemas.openxmlformats.org/officeDocument/2006/relationships/tags" Target="../tags/tag283.xml"/><Relationship Id="rId20" Type="http://schemas.openxmlformats.org/officeDocument/2006/relationships/tags" Target="../tags/tag103.xml"/><Relationship Id="rId2" Type="http://schemas.openxmlformats.org/officeDocument/2006/relationships/tags" Target="../tags/tag85.xml"/><Relationship Id="rId199" Type="http://schemas.openxmlformats.org/officeDocument/2006/relationships/tags" Target="../tags/tag282.xml"/><Relationship Id="rId198" Type="http://schemas.openxmlformats.org/officeDocument/2006/relationships/tags" Target="../tags/tag281.xml"/><Relationship Id="rId197" Type="http://schemas.openxmlformats.org/officeDocument/2006/relationships/tags" Target="../tags/tag280.xml"/><Relationship Id="rId196" Type="http://schemas.openxmlformats.org/officeDocument/2006/relationships/tags" Target="../tags/tag279.xml"/><Relationship Id="rId195" Type="http://schemas.openxmlformats.org/officeDocument/2006/relationships/tags" Target="../tags/tag278.xml"/><Relationship Id="rId194" Type="http://schemas.openxmlformats.org/officeDocument/2006/relationships/tags" Target="../tags/tag277.xml"/><Relationship Id="rId193" Type="http://schemas.openxmlformats.org/officeDocument/2006/relationships/tags" Target="../tags/tag276.xml"/><Relationship Id="rId192" Type="http://schemas.openxmlformats.org/officeDocument/2006/relationships/tags" Target="../tags/tag275.xml"/><Relationship Id="rId191" Type="http://schemas.openxmlformats.org/officeDocument/2006/relationships/tags" Target="../tags/tag274.xml"/><Relationship Id="rId190" Type="http://schemas.openxmlformats.org/officeDocument/2006/relationships/tags" Target="../tags/tag273.xml"/><Relationship Id="rId19" Type="http://schemas.openxmlformats.org/officeDocument/2006/relationships/tags" Target="../tags/tag102.xml"/><Relationship Id="rId189" Type="http://schemas.openxmlformats.org/officeDocument/2006/relationships/tags" Target="../tags/tag272.xml"/><Relationship Id="rId188" Type="http://schemas.openxmlformats.org/officeDocument/2006/relationships/tags" Target="../tags/tag271.xml"/><Relationship Id="rId187" Type="http://schemas.openxmlformats.org/officeDocument/2006/relationships/tags" Target="../tags/tag270.xml"/><Relationship Id="rId186" Type="http://schemas.openxmlformats.org/officeDocument/2006/relationships/tags" Target="../tags/tag269.xml"/><Relationship Id="rId185" Type="http://schemas.openxmlformats.org/officeDocument/2006/relationships/tags" Target="../tags/tag268.xml"/><Relationship Id="rId184" Type="http://schemas.openxmlformats.org/officeDocument/2006/relationships/tags" Target="../tags/tag267.xml"/><Relationship Id="rId183" Type="http://schemas.openxmlformats.org/officeDocument/2006/relationships/tags" Target="../tags/tag266.xml"/><Relationship Id="rId182" Type="http://schemas.openxmlformats.org/officeDocument/2006/relationships/tags" Target="../tags/tag265.xml"/><Relationship Id="rId181" Type="http://schemas.openxmlformats.org/officeDocument/2006/relationships/tags" Target="../tags/tag264.xml"/><Relationship Id="rId180" Type="http://schemas.openxmlformats.org/officeDocument/2006/relationships/tags" Target="../tags/tag263.xml"/><Relationship Id="rId18" Type="http://schemas.openxmlformats.org/officeDocument/2006/relationships/tags" Target="../tags/tag101.xml"/><Relationship Id="rId179" Type="http://schemas.openxmlformats.org/officeDocument/2006/relationships/tags" Target="../tags/tag262.xml"/><Relationship Id="rId178" Type="http://schemas.openxmlformats.org/officeDocument/2006/relationships/tags" Target="../tags/tag261.xml"/><Relationship Id="rId177" Type="http://schemas.openxmlformats.org/officeDocument/2006/relationships/tags" Target="../tags/tag260.xml"/><Relationship Id="rId176" Type="http://schemas.openxmlformats.org/officeDocument/2006/relationships/tags" Target="../tags/tag259.xml"/><Relationship Id="rId175" Type="http://schemas.openxmlformats.org/officeDocument/2006/relationships/tags" Target="../tags/tag258.xml"/><Relationship Id="rId174" Type="http://schemas.openxmlformats.org/officeDocument/2006/relationships/tags" Target="../tags/tag257.xml"/><Relationship Id="rId173" Type="http://schemas.openxmlformats.org/officeDocument/2006/relationships/tags" Target="../tags/tag256.xml"/><Relationship Id="rId172" Type="http://schemas.openxmlformats.org/officeDocument/2006/relationships/tags" Target="../tags/tag255.xml"/><Relationship Id="rId171" Type="http://schemas.openxmlformats.org/officeDocument/2006/relationships/tags" Target="../tags/tag254.xml"/><Relationship Id="rId170" Type="http://schemas.openxmlformats.org/officeDocument/2006/relationships/tags" Target="../tags/tag253.xml"/><Relationship Id="rId17" Type="http://schemas.openxmlformats.org/officeDocument/2006/relationships/tags" Target="../tags/tag100.xml"/><Relationship Id="rId169" Type="http://schemas.openxmlformats.org/officeDocument/2006/relationships/tags" Target="../tags/tag252.xml"/><Relationship Id="rId168" Type="http://schemas.openxmlformats.org/officeDocument/2006/relationships/tags" Target="../tags/tag251.xml"/><Relationship Id="rId167" Type="http://schemas.openxmlformats.org/officeDocument/2006/relationships/tags" Target="../tags/tag250.xml"/><Relationship Id="rId166" Type="http://schemas.openxmlformats.org/officeDocument/2006/relationships/tags" Target="../tags/tag249.xml"/><Relationship Id="rId165" Type="http://schemas.openxmlformats.org/officeDocument/2006/relationships/tags" Target="../tags/tag248.xml"/><Relationship Id="rId164" Type="http://schemas.openxmlformats.org/officeDocument/2006/relationships/tags" Target="../tags/tag247.xml"/><Relationship Id="rId163" Type="http://schemas.openxmlformats.org/officeDocument/2006/relationships/tags" Target="../tags/tag246.xml"/><Relationship Id="rId162" Type="http://schemas.openxmlformats.org/officeDocument/2006/relationships/tags" Target="../tags/tag245.xml"/><Relationship Id="rId161" Type="http://schemas.openxmlformats.org/officeDocument/2006/relationships/tags" Target="../tags/tag244.xml"/><Relationship Id="rId160" Type="http://schemas.openxmlformats.org/officeDocument/2006/relationships/tags" Target="../tags/tag243.xml"/><Relationship Id="rId16" Type="http://schemas.openxmlformats.org/officeDocument/2006/relationships/tags" Target="../tags/tag99.xml"/><Relationship Id="rId159" Type="http://schemas.openxmlformats.org/officeDocument/2006/relationships/tags" Target="../tags/tag242.xml"/><Relationship Id="rId158" Type="http://schemas.openxmlformats.org/officeDocument/2006/relationships/tags" Target="../tags/tag241.xml"/><Relationship Id="rId157" Type="http://schemas.openxmlformats.org/officeDocument/2006/relationships/tags" Target="../tags/tag240.xml"/><Relationship Id="rId156" Type="http://schemas.openxmlformats.org/officeDocument/2006/relationships/tags" Target="../tags/tag239.xml"/><Relationship Id="rId155" Type="http://schemas.openxmlformats.org/officeDocument/2006/relationships/tags" Target="../tags/tag238.xml"/><Relationship Id="rId154" Type="http://schemas.openxmlformats.org/officeDocument/2006/relationships/tags" Target="../tags/tag237.xml"/><Relationship Id="rId153" Type="http://schemas.openxmlformats.org/officeDocument/2006/relationships/tags" Target="../tags/tag236.xml"/><Relationship Id="rId152" Type="http://schemas.openxmlformats.org/officeDocument/2006/relationships/tags" Target="../tags/tag235.xml"/><Relationship Id="rId151" Type="http://schemas.openxmlformats.org/officeDocument/2006/relationships/tags" Target="../tags/tag234.xml"/><Relationship Id="rId150" Type="http://schemas.openxmlformats.org/officeDocument/2006/relationships/tags" Target="../tags/tag233.xml"/><Relationship Id="rId15" Type="http://schemas.openxmlformats.org/officeDocument/2006/relationships/tags" Target="../tags/tag98.xml"/><Relationship Id="rId149" Type="http://schemas.openxmlformats.org/officeDocument/2006/relationships/tags" Target="../tags/tag232.xml"/><Relationship Id="rId148" Type="http://schemas.openxmlformats.org/officeDocument/2006/relationships/tags" Target="../tags/tag231.xml"/><Relationship Id="rId147" Type="http://schemas.openxmlformats.org/officeDocument/2006/relationships/tags" Target="../tags/tag230.xml"/><Relationship Id="rId146" Type="http://schemas.openxmlformats.org/officeDocument/2006/relationships/tags" Target="../tags/tag229.xml"/><Relationship Id="rId145" Type="http://schemas.openxmlformats.org/officeDocument/2006/relationships/tags" Target="../tags/tag228.xml"/><Relationship Id="rId144" Type="http://schemas.openxmlformats.org/officeDocument/2006/relationships/tags" Target="../tags/tag227.xml"/><Relationship Id="rId143" Type="http://schemas.openxmlformats.org/officeDocument/2006/relationships/tags" Target="../tags/tag226.xml"/><Relationship Id="rId142" Type="http://schemas.openxmlformats.org/officeDocument/2006/relationships/tags" Target="../tags/tag225.xml"/><Relationship Id="rId141" Type="http://schemas.openxmlformats.org/officeDocument/2006/relationships/tags" Target="../tags/tag224.xml"/><Relationship Id="rId140" Type="http://schemas.openxmlformats.org/officeDocument/2006/relationships/tags" Target="../tags/tag223.xml"/><Relationship Id="rId14" Type="http://schemas.openxmlformats.org/officeDocument/2006/relationships/tags" Target="../tags/tag97.xml"/><Relationship Id="rId139" Type="http://schemas.openxmlformats.org/officeDocument/2006/relationships/tags" Target="../tags/tag222.xml"/><Relationship Id="rId138" Type="http://schemas.openxmlformats.org/officeDocument/2006/relationships/tags" Target="../tags/tag221.xml"/><Relationship Id="rId137" Type="http://schemas.openxmlformats.org/officeDocument/2006/relationships/tags" Target="../tags/tag220.xml"/><Relationship Id="rId136" Type="http://schemas.openxmlformats.org/officeDocument/2006/relationships/tags" Target="../tags/tag219.xml"/><Relationship Id="rId135" Type="http://schemas.openxmlformats.org/officeDocument/2006/relationships/tags" Target="../tags/tag218.xml"/><Relationship Id="rId134" Type="http://schemas.openxmlformats.org/officeDocument/2006/relationships/tags" Target="../tags/tag217.xml"/><Relationship Id="rId133" Type="http://schemas.openxmlformats.org/officeDocument/2006/relationships/tags" Target="../tags/tag216.xml"/><Relationship Id="rId132" Type="http://schemas.openxmlformats.org/officeDocument/2006/relationships/tags" Target="../tags/tag215.xml"/><Relationship Id="rId131" Type="http://schemas.openxmlformats.org/officeDocument/2006/relationships/tags" Target="../tags/tag214.xml"/><Relationship Id="rId130" Type="http://schemas.openxmlformats.org/officeDocument/2006/relationships/tags" Target="../tags/tag213.xml"/><Relationship Id="rId13" Type="http://schemas.openxmlformats.org/officeDocument/2006/relationships/tags" Target="../tags/tag96.xml"/><Relationship Id="rId129" Type="http://schemas.openxmlformats.org/officeDocument/2006/relationships/tags" Target="../tags/tag212.xml"/><Relationship Id="rId128" Type="http://schemas.openxmlformats.org/officeDocument/2006/relationships/tags" Target="../tags/tag211.xml"/><Relationship Id="rId127" Type="http://schemas.openxmlformats.org/officeDocument/2006/relationships/tags" Target="../tags/tag210.xml"/><Relationship Id="rId126" Type="http://schemas.openxmlformats.org/officeDocument/2006/relationships/tags" Target="../tags/tag209.xml"/><Relationship Id="rId125" Type="http://schemas.openxmlformats.org/officeDocument/2006/relationships/tags" Target="../tags/tag208.xml"/><Relationship Id="rId124" Type="http://schemas.openxmlformats.org/officeDocument/2006/relationships/tags" Target="../tags/tag207.xml"/><Relationship Id="rId123" Type="http://schemas.openxmlformats.org/officeDocument/2006/relationships/tags" Target="../tags/tag206.xml"/><Relationship Id="rId122" Type="http://schemas.openxmlformats.org/officeDocument/2006/relationships/tags" Target="../tags/tag205.xml"/><Relationship Id="rId121" Type="http://schemas.openxmlformats.org/officeDocument/2006/relationships/tags" Target="../tags/tag204.xml"/><Relationship Id="rId120" Type="http://schemas.openxmlformats.org/officeDocument/2006/relationships/tags" Target="../tags/tag203.xml"/><Relationship Id="rId12" Type="http://schemas.openxmlformats.org/officeDocument/2006/relationships/tags" Target="../tags/tag95.xml"/><Relationship Id="rId119" Type="http://schemas.openxmlformats.org/officeDocument/2006/relationships/tags" Target="../tags/tag202.xml"/><Relationship Id="rId118" Type="http://schemas.openxmlformats.org/officeDocument/2006/relationships/tags" Target="../tags/tag201.xml"/><Relationship Id="rId117" Type="http://schemas.openxmlformats.org/officeDocument/2006/relationships/tags" Target="../tags/tag200.xml"/><Relationship Id="rId116" Type="http://schemas.openxmlformats.org/officeDocument/2006/relationships/tags" Target="../tags/tag199.xml"/><Relationship Id="rId115" Type="http://schemas.openxmlformats.org/officeDocument/2006/relationships/tags" Target="../tags/tag198.xml"/><Relationship Id="rId114" Type="http://schemas.openxmlformats.org/officeDocument/2006/relationships/tags" Target="../tags/tag197.xml"/><Relationship Id="rId113" Type="http://schemas.openxmlformats.org/officeDocument/2006/relationships/tags" Target="../tags/tag196.xml"/><Relationship Id="rId112" Type="http://schemas.openxmlformats.org/officeDocument/2006/relationships/tags" Target="../tags/tag195.xml"/><Relationship Id="rId111" Type="http://schemas.openxmlformats.org/officeDocument/2006/relationships/tags" Target="../tags/tag194.xml"/><Relationship Id="rId110" Type="http://schemas.openxmlformats.org/officeDocument/2006/relationships/tags" Target="../tags/tag193.xml"/><Relationship Id="rId11" Type="http://schemas.openxmlformats.org/officeDocument/2006/relationships/tags" Target="../tags/tag94.xml"/><Relationship Id="rId109" Type="http://schemas.openxmlformats.org/officeDocument/2006/relationships/tags" Target="../tags/tag192.xml"/><Relationship Id="rId108" Type="http://schemas.openxmlformats.org/officeDocument/2006/relationships/tags" Target="../tags/tag191.xml"/><Relationship Id="rId107" Type="http://schemas.openxmlformats.org/officeDocument/2006/relationships/tags" Target="../tags/tag190.xml"/><Relationship Id="rId106" Type="http://schemas.openxmlformats.org/officeDocument/2006/relationships/tags" Target="../tags/tag189.xml"/><Relationship Id="rId105" Type="http://schemas.openxmlformats.org/officeDocument/2006/relationships/tags" Target="../tags/tag188.xml"/><Relationship Id="rId104" Type="http://schemas.openxmlformats.org/officeDocument/2006/relationships/tags" Target="../tags/tag187.xml"/><Relationship Id="rId103" Type="http://schemas.openxmlformats.org/officeDocument/2006/relationships/tags" Target="../tags/tag186.xml"/><Relationship Id="rId102" Type="http://schemas.openxmlformats.org/officeDocument/2006/relationships/tags" Target="../tags/tag185.xml"/><Relationship Id="rId101" Type="http://schemas.openxmlformats.org/officeDocument/2006/relationships/tags" Target="../tags/tag184.xml"/><Relationship Id="rId100" Type="http://schemas.openxmlformats.org/officeDocument/2006/relationships/tags" Target="../tags/tag183.xml"/><Relationship Id="rId10" Type="http://schemas.openxmlformats.org/officeDocument/2006/relationships/tags" Target="../tags/tag93.xml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>
            <p:custDataLst>
              <p:tags r:id="rId1"/>
            </p:custDataLst>
          </p:nvPr>
        </p:nvSpPr>
        <p:spPr>
          <a:xfrm>
            <a:off x="6096000" y="3123565"/>
            <a:ext cx="5514975" cy="2573020"/>
          </a:xfrm>
          <a:prstGeom prst="roundRect">
            <a:avLst>
              <a:gd name="adj" fmla="val 666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Boosted Regression Tree model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圆角矩形 50"/>
          <p:cNvSpPr/>
          <p:nvPr>
            <p:custDataLst>
              <p:tags r:id="rId2"/>
            </p:custDataLst>
          </p:nvPr>
        </p:nvSpPr>
        <p:spPr>
          <a:xfrm>
            <a:off x="6273800" y="1171575"/>
            <a:ext cx="5175250" cy="1647190"/>
          </a:xfrm>
          <a:prstGeom prst="roundRect">
            <a:avLst>
              <a:gd name="adj" fmla="val 666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Analysis 1: Quantification of river cooling effects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US" altLang="zh-CN">
              <a:sym typeface="+mn-ea"/>
            </a:endParaRPr>
          </a:p>
          <a:p>
            <a:pPr algn="ctr"/>
            <a:endParaRPr lang="en-US" altLang="zh-CN">
              <a:sym typeface="+mn-ea"/>
            </a:endParaRPr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52" name="圆角矩形 51"/>
          <p:cNvSpPr/>
          <p:nvPr>
            <p:custDataLst>
              <p:tags r:id="rId3"/>
            </p:custDataLst>
          </p:nvPr>
        </p:nvSpPr>
        <p:spPr>
          <a:xfrm>
            <a:off x="199390" y="1005840"/>
            <a:ext cx="1715135" cy="4690745"/>
          </a:xfrm>
          <a:prstGeom prst="roundRect">
            <a:avLst>
              <a:gd name="adj" fmla="val 978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Input data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>
              <a:buClrTx/>
              <a:buSzTx/>
              <a:buFontTx/>
            </a:pP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48" name="圆角矩形 47"/>
          <p:cNvSpPr/>
          <p:nvPr/>
        </p:nvSpPr>
        <p:spPr>
          <a:xfrm>
            <a:off x="2091690" y="1005840"/>
            <a:ext cx="3430270" cy="4690745"/>
          </a:xfrm>
          <a:prstGeom prst="roundRect">
            <a:avLst>
              <a:gd name="adj" fmla="val 666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Pre-processing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24485" y="1743710"/>
            <a:ext cx="1433195" cy="4921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Remote sensing imagery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3095625" y="1423035"/>
            <a:ext cx="1409700" cy="497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LST calculation</a:t>
            </a:r>
            <a:endParaRPr lang="en-US" altLang="zh-CN" sz="1200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6390640" y="1918335"/>
            <a:ext cx="958215" cy="317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RCI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7452360" y="1918335"/>
            <a:ext cx="906780" cy="317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CRCI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319405" y="4136390"/>
            <a:ext cx="1440180" cy="4787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Building data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318135" y="3352165"/>
            <a:ext cx="1438910" cy="4908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Land use data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319405" y="4912360"/>
            <a:ext cx="1432560" cy="4718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DEM data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>
            <p:custDataLst>
              <p:tags r:id="rId10"/>
            </p:custDataLst>
          </p:nvPr>
        </p:nvSpPr>
        <p:spPr>
          <a:xfrm>
            <a:off x="2376805" y="3357880"/>
            <a:ext cx="2735580" cy="4787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Land use </a:t>
            </a:r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characteristics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2376170" y="4134485"/>
            <a:ext cx="2744470" cy="4806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3D building characteristics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矩形 14"/>
          <p:cNvSpPr/>
          <p:nvPr>
            <p:custDataLst>
              <p:tags r:id="rId12"/>
            </p:custDataLst>
          </p:nvPr>
        </p:nvSpPr>
        <p:spPr>
          <a:xfrm>
            <a:off x="2376805" y="4912995"/>
            <a:ext cx="2743835" cy="4711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Topographical </a:t>
            </a:r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characteristics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>
            <p:custDataLst>
              <p:tags r:id="rId13"/>
            </p:custDataLst>
          </p:nvPr>
        </p:nvSpPr>
        <p:spPr>
          <a:xfrm>
            <a:off x="8563610" y="1800225"/>
            <a:ext cx="2312670" cy="763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indent="0" algn="l">
              <a:buNone/>
            </a:pPr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2 case days: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Normal summer day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Extremely hot day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矩形 25"/>
          <p:cNvSpPr/>
          <p:nvPr>
            <p:custDataLst>
              <p:tags r:id="rId14"/>
            </p:custDataLst>
          </p:nvPr>
        </p:nvSpPr>
        <p:spPr>
          <a:xfrm>
            <a:off x="3089910" y="2720340"/>
            <a:ext cx="1414780" cy="4978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River width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矩形 30"/>
          <p:cNvSpPr/>
          <p:nvPr>
            <p:custDataLst>
              <p:tags r:id="rId15"/>
            </p:custDataLst>
          </p:nvPr>
        </p:nvSpPr>
        <p:spPr>
          <a:xfrm>
            <a:off x="3089275" y="2082165"/>
            <a:ext cx="1416050" cy="4978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Extraction of 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river surface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862060" y="4067810"/>
            <a:ext cx="0" cy="4946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9" idx="3"/>
            <a:endCxn id="13" idx="1"/>
          </p:cNvCxnSpPr>
          <p:nvPr/>
        </p:nvCxnSpPr>
        <p:spPr>
          <a:xfrm flipV="1">
            <a:off x="1757045" y="3597275"/>
            <a:ext cx="619760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8" idx="3"/>
          </p:cNvCxnSpPr>
          <p:nvPr>
            <p:custDataLst>
              <p:tags r:id="rId16"/>
            </p:custDataLst>
          </p:nvPr>
        </p:nvCxnSpPr>
        <p:spPr>
          <a:xfrm flipV="1">
            <a:off x="1759585" y="4373245"/>
            <a:ext cx="633730" cy="25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0" idx="3"/>
            <a:endCxn id="15" idx="1"/>
          </p:cNvCxnSpPr>
          <p:nvPr>
            <p:custDataLst>
              <p:tags r:id="rId17"/>
            </p:custDataLst>
          </p:nvPr>
        </p:nvCxnSpPr>
        <p:spPr>
          <a:xfrm>
            <a:off x="1751965" y="5148580"/>
            <a:ext cx="6248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3" idx="3"/>
          </p:cNvCxnSpPr>
          <p:nvPr/>
        </p:nvCxnSpPr>
        <p:spPr>
          <a:xfrm>
            <a:off x="5112385" y="3597275"/>
            <a:ext cx="973455" cy="780415"/>
          </a:xfrm>
          <a:prstGeom prst="bentConnector3">
            <a:avLst>
              <a:gd name="adj1" fmla="val 3176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4" idx="3"/>
          </p:cNvCxnSpPr>
          <p:nvPr/>
        </p:nvCxnSpPr>
        <p:spPr>
          <a:xfrm>
            <a:off x="5120640" y="4375150"/>
            <a:ext cx="960755" cy="25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flipV="1">
            <a:off x="5123815" y="4377690"/>
            <a:ext cx="968375" cy="757555"/>
          </a:xfrm>
          <a:prstGeom prst="bentConnector3">
            <a:avLst>
              <a:gd name="adj1" fmla="val 3114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2"/>
            <a:endCxn id="55" idx="0"/>
          </p:cNvCxnSpPr>
          <p:nvPr/>
        </p:nvCxnSpPr>
        <p:spPr>
          <a:xfrm>
            <a:off x="8861425" y="2818765"/>
            <a:ext cx="635" cy="6178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>
            <p:custDataLst>
              <p:tags r:id="rId18"/>
            </p:custDataLst>
          </p:nvPr>
        </p:nvSpPr>
        <p:spPr>
          <a:xfrm>
            <a:off x="6274435" y="3436620"/>
            <a:ext cx="5174615" cy="631190"/>
          </a:xfrm>
          <a:prstGeom prst="roundRect">
            <a:avLst>
              <a:gd name="adj" fmla="val 1871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indent="0" algn="ctr"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Analysis 2: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Relative importances of 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ctr"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influencing factors</a:t>
            </a:r>
            <a:endParaRPr lang="en-US" altLang="zh-CN"/>
          </a:p>
        </p:txBody>
      </p:sp>
      <p:sp>
        <p:nvSpPr>
          <p:cNvPr id="56" name="圆角矩形 55"/>
          <p:cNvSpPr/>
          <p:nvPr>
            <p:custDataLst>
              <p:tags r:id="rId19"/>
            </p:custDataLst>
          </p:nvPr>
        </p:nvSpPr>
        <p:spPr>
          <a:xfrm>
            <a:off x="6275070" y="4562475"/>
            <a:ext cx="5174615" cy="732790"/>
          </a:xfrm>
          <a:prstGeom prst="roundRect">
            <a:avLst>
              <a:gd name="adj" fmla="val 181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indent="0" algn="ctr"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Analysis 3: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Marginal effects of 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ctr"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top 5 most contributing factors</a:t>
            </a:r>
            <a:endParaRPr lang="en-US" altLang="zh-CN"/>
          </a:p>
        </p:txBody>
      </p:sp>
      <p:cxnSp>
        <p:nvCxnSpPr>
          <p:cNvPr id="2" name="肘形连接符 1"/>
          <p:cNvCxnSpPr/>
          <p:nvPr/>
        </p:nvCxnSpPr>
        <p:spPr>
          <a:xfrm>
            <a:off x="4490085" y="2955290"/>
            <a:ext cx="1591310" cy="1422400"/>
          </a:xfrm>
          <a:prstGeom prst="bentConnector3">
            <a:avLst>
              <a:gd name="adj1" fmla="val 5845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3"/>
            <a:endCxn id="5" idx="1"/>
          </p:cNvCxnSpPr>
          <p:nvPr/>
        </p:nvCxnSpPr>
        <p:spPr>
          <a:xfrm flipV="1">
            <a:off x="1757680" y="1671955"/>
            <a:ext cx="1337945" cy="318135"/>
          </a:xfrm>
          <a:prstGeom prst="bentConnector3">
            <a:avLst>
              <a:gd name="adj1" fmla="val 5002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1" idx="2"/>
            <a:endCxn id="26" idx="0"/>
          </p:cNvCxnSpPr>
          <p:nvPr/>
        </p:nvCxnSpPr>
        <p:spPr>
          <a:xfrm>
            <a:off x="3797300" y="2580005"/>
            <a:ext cx="0" cy="1403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20"/>
            </p:custDataLst>
          </p:nvPr>
        </p:nvCxnSpPr>
        <p:spPr>
          <a:xfrm>
            <a:off x="3797300" y="1925955"/>
            <a:ext cx="0" cy="1403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5" idx="3"/>
            <a:endCxn id="51" idx="1"/>
          </p:cNvCxnSpPr>
          <p:nvPr/>
        </p:nvCxnSpPr>
        <p:spPr>
          <a:xfrm>
            <a:off x="4505325" y="1671955"/>
            <a:ext cx="1768475" cy="323215"/>
          </a:xfrm>
          <a:prstGeom prst="bentConnector3">
            <a:avLst>
              <a:gd name="adj1" fmla="val 5001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1" idx="3"/>
          </p:cNvCxnSpPr>
          <p:nvPr/>
        </p:nvCxnSpPr>
        <p:spPr>
          <a:xfrm flipV="1">
            <a:off x="4505325" y="1991360"/>
            <a:ext cx="1765300" cy="339725"/>
          </a:xfrm>
          <a:prstGeom prst="bentConnector3">
            <a:avLst>
              <a:gd name="adj1" fmla="val 5025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>
            <a:off x="1759585" y="1990090"/>
            <a:ext cx="1345565" cy="328930"/>
          </a:xfrm>
          <a:prstGeom prst="bentConnector3">
            <a:avLst>
              <a:gd name="adj1" fmla="val 4931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H="1" flipV="1">
            <a:off x="3720465" y="2895600"/>
            <a:ext cx="1270" cy="27711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1"/>
            </p:custDataLst>
          </p:nvPr>
        </p:nvCxnSpPr>
        <p:spPr>
          <a:xfrm flipV="1">
            <a:off x="3707130" y="5660390"/>
            <a:ext cx="3792220" cy="6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3730625" y="3732530"/>
            <a:ext cx="3627120" cy="1337310"/>
          </a:xfrm>
          <a:custGeom>
            <a:avLst/>
            <a:gdLst>
              <a:gd name="connisteX0" fmla="*/ 0 w 3627120"/>
              <a:gd name="connsiteY0" fmla="*/ 1073872 h 1073872"/>
              <a:gd name="connisteX1" fmla="*/ 1513840 w 3627120"/>
              <a:gd name="connsiteY1" fmla="*/ 47712 h 1073872"/>
              <a:gd name="connisteX2" fmla="*/ 2585720 w 3627120"/>
              <a:gd name="connsiteY2" fmla="*/ 225512 h 1073872"/>
              <a:gd name="connisteX3" fmla="*/ 3627120 w 3627120"/>
              <a:gd name="connsiteY3" fmla="*/ 103592 h 107387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627120" h="1073872">
                <a:moveTo>
                  <a:pt x="0" y="1073872"/>
                </a:moveTo>
                <a:cubicBezTo>
                  <a:pt x="281305" y="864957"/>
                  <a:pt x="996950" y="217257"/>
                  <a:pt x="1513840" y="47712"/>
                </a:cubicBezTo>
                <a:cubicBezTo>
                  <a:pt x="2030730" y="-121833"/>
                  <a:pt x="2162810" y="214082"/>
                  <a:pt x="2585720" y="225512"/>
                </a:cubicBezTo>
                <a:cubicBezTo>
                  <a:pt x="3008630" y="236942"/>
                  <a:pt x="3440430" y="131532"/>
                  <a:pt x="3627120" y="103592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>
            <p:custDataLst>
              <p:tags r:id="rId2"/>
            </p:custDataLst>
          </p:nvPr>
        </p:nvSpPr>
        <p:spPr>
          <a:xfrm>
            <a:off x="3730625" y="4108450"/>
            <a:ext cx="3627120" cy="1088390"/>
          </a:xfrm>
          <a:custGeom>
            <a:avLst/>
            <a:gdLst>
              <a:gd name="connisteX0" fmla="*/ 0 w 3627120"/>
              <a:gd name="connsiteY0" fmla="*/ 1073872 h 1073872"/>
              <a:gd name="connisteX1" fmla="*/ 1513840 w 3627120"/>
              <a:gd name="connsiteY1" fmla="*/ 47712 h 1073872"/>
              <a:gd name="connisteX2" fmla="*/ 2585720 w 3627120"/>
              <a:gd name="connsiteY2" fmla="*/ 225512 h 1073872"/>
              <a:gd name="connisteX3" fmla="*/ 3627120 w 3627120"/>
              <a:gd name="connsiteY3" fmla="*/ 103592 h 107387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627120" h="1073872">
                <a:moveTo>
                  <a:pt x="0" y="1073872"/>
                </a:moveTo>
                <a:cubicBezTo>
                  <a:pt x="281305" y="864957"/>
                  <a:pt x="996950" y="217257"/>
                  <a:pt x="1513840" y="47712"/>
                </a:cubicBezTo>
                <a:cubicBezTo>
                  <a:pt x="2030730" y="-121833"/>
                  <a:pt x="2162810" y="214082"/>
                  <a:pt x="2585720" y="225512"/>
                </a:cubicBezTo>
                <a:cubicBezTo>
                  <a:pt x="3008630" y="236942"/>
                  <a:pt x="3440430" y="131532"/>
                  <a:pt x="3627120" y="1035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>
            <p:custDataLst>
              <p:tags r:id="rId3"/>
            </p:custDataLst>
          </p:nvPr>
        </p:nvSpPr>
        <p:spPr>
          <a:xfrm>
            <a:off x="3730625" y="3429000"/>
            <a:ext cx="3627120" cy="1447800"/>
          </a:xfrm>
          <a:custGeom>
            <a:avLst/>
            <a:gdLst>
              <a:gd name="connisteX0" fmla="*/ 0 w 3627120"/>
              <a:gd name="connsiteY0" fmla="*/ 1073872 h 1073872"/>
              <a:gd name="connisteX1" fmla="*/ 1513840 w 3627120"/>
              <a:gd name="connsiteY1" fmla="*/ 47712 h 1073872"/>
              <a:gd name="connisteX2" fmla="*/ 2585720 w 3627120"/>
              <a:gd name="connsiteY2" fmla="*/ 225512 h 1073872"/>
              <a:gd name="connisteX3" fmla="*/ 3627120 w 3627120"/>
              <a:gd name="connsiteY3" fmla="*/ 103592 h 107387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627120" h="1073872">
                <a:moveTo>
                  <a:pt x="0" y="1073872"/>
                </a:moveTo>
                <a:cubicBezTo>
                  <a:pt x="281305" y="864957"/>
                  <a:pt x="996950" y="217257"/>
                  <a:pt x="1513840" y="47712"/>
                </a:cubicBezTo>
                <a:cubicBezTo>
                  <a:pt x="2030730" y="-121833"/>
                  <a:pt x="2162810" y="214082"/>
                  <a:pt x="2585720" y="225512"/>
                </a:cubicBezTo>
                <a:cubicBezTo>
                  <a:pt x="3008630" y="236942"/>
                  <a:pt x="3440430" y="131532"/>
                  <a:pt x="3627120" y="1035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>
            <p:custDataLst>
              <p:tags r:id="rId4"/>
            </p:custDataLst>
          </p:nvPr>
        </p:nvSpPr>
        <p:spPr>
          <a:xfrm>
            <a:off x="5173345" y="37884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>
            <p:custDataLst>
              <p:tags r:id="rId5"/>
            </p:custDataLst>
          </p:nvPr>
        </p:nvSpPr>
        <p:spPr>
          <a:xfrm>
            <a:off x="5173345" y="375221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>
            <p:custDataLst>
              <p:tags r:id="rId6"/>
            </p:custDataLst>
          </p:nvPr>
        </p:nvSpPr>
        <p:spPr>
          <a:xfrm>
            <a:off x="5099050" y="37719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>
            <p:custDataLst>
              <p:tags r:id="rId7"/>
            </p:custDataLst>
          </p:nvPr>
        </p:nvSpPr>
        <p:spPr>
          <a:xfrm>
            <a:off x="5226050" y="37357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>
            <p:custDataLst>
              <p:tags r:id="rId8"/>
            </p:custDataLst>
          </p:nvPr>
        </p:nvSpPr>
        <p:spPr>
          <a:xfrm>
            <a:off x="5262245" y="37160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>
            <p:custDataLst>
              <p:tags r:id="rId9"/>
            </p:custDataLst>
          </p:nvPr>
        </p:nvSpPr>
        <p:spPr>
          <a:xfrm>
            <a:off x="5695950" y="37357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>
            <p:custDataLst>
              <p:tags r:id="rId10"/>
            </p:custDataLst>
          </p:nvPr>
        </p:nvSpPr>
        <p:spPr>
          <a:xfrm>
            <a:off x="5391150" y="36823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>
            <p:custDataLst>
              <p:tags r:id="rId11"/>
            </p:custDataLst>
          </p:nvPr>
        </p:nvSpPr>
        <p:spPr>
          <a:xfrm>
            <a:off x="5316855" y="36658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椭圆 59"/>
          <p:cNvSpPr/>
          <p:nvPr>
            <p:custDataLst>
              <p:tags r:id="rId12"/>
            </p:custDataLst>
          </p:nvPr>
        </p:nvSpPr>
        <p:spPr>
          <a:xfrm>
            <a:off x="5391150" y="36823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>
            <p:custDataLst>
              <p:tags r:id="rId13"/>
            </p:custDataLst>
          </p:nvPr>
        </p:nvSpPr>
        <p:spPr>
          <a:xfrm>
            <a:off x="5316855" y="36658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>
            <p:custDataLst>
              <p:tags r:id="rId14"/>
            </p:custDataLst>
          </p:nvPr>
        </p:nvSpPr>
        <p:spPr>
          <a:xfrm>
            <a:off x="5734050" y="38627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椭圆 76"/>
          <p:cNvSpPr/>
          <p:nvPr>
            <p:custDataLst>
              <p:tags r:id="rId15"/>
            </p:custDataLst>
          </p:nvPr>
        </p:nvSpPr>
        <p:spPr>
          <a:xfrm>
            <a:off x="5770245" y="39268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椭圆 104"/>
          <p:cNvSpPr/>
          <p:nvPr>
            <p:custDataLst>
              <p:tags r:id="rId16"/>
            </p:custDataLst>
          </p:nvPr>
        </p:nvSpPr>
        <p:spPr>
          <a:xfrm>
            <a:off x="5750560" y="39687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>
            <p:custDataLst>
              <p:tags r:id="rId17"/>
            </p:custDataLst>
          </p:nvPr>
        </p:nvSpPr>
        <p:spPr>
          <a:xfrm>
            <a:off x="5822950" y="38627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>
            <p:custDataLst>
              <p:tags r:id="rId18"/>
            </p:custDataLst>
          </p:nvPr>
        </p:nvSpPr>
        <p:spPr>
          <a:xfrm>
            <a:off x="4832350" y="42310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>
            <p:custDataLst>
              <p:tags r:id="rId19"/>
            </p:custDataLst>
          </p:nvPr>
        </p:nvSpPr>
        <p:spPr>
          <a:xfrm>
            <a:off x="5988050" y="41167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>
            <p:custDataLst>
              <p:tags r:id="rId20"/>
            </p:custDataLst>
          </p:nvPr>
        </p:nvSpPr>
        <p:spPr>
          <a:xfrm>
            <a:off x="5988050" y="40805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>
            <p:custDataLst>
              <p:tags r:id="rId21"/>
            </p:custDataLst>
          </p:nvPr>
        </p:nvSpPr>
        <p:spPr>
          <a:xfrm>
            <a:off x="5370195" y="35623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>
            <p:custDataLst>
              <p:tags r:id="rId22"/>
            </p:custDataLst>
          </p:nvPr>
        </p:nvSpPr>
        <p:spPr>
          <a:xfrm>
            <a:off x="4832350" y="42310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>
            <p:custDataLst>
              <p:tags r:id="rId23"/>
            </p:custDataLst>
          </p:nvPr>
        </p:nvSpPr>
        <p:spPr>
          <a:xfrm>
            <a:off x="5988050" y="41167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>
            <p:custDataLst>
              <p:tags r:id="rId24"/>
            </p:custDataLst>
          </p:nvPr>
        </p:nvSpPr>
        <p:spPr>
          <a:xfrm>
            <a:off x="5988050" y="40805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>
            <p:custDataLst>
              <p:tags r:id="rId25"/>
            </p:custDataLst>
          </p:nvPr>
        </p:nvSpPr>
        <p:spPr>
          <a:xfrm>
            <a:off x="5370195" y="35623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>
            <p:custDataLst>
              <p:tags r:id="rId26"/>
            </p:custDataLst>
          </p:nvPr>
        </p:nvSpPr>
        <p:spPr>
          <a:xfrm>
            <a:off x="4832350" y="42310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>
            <p:custDataLst>
              <p:tags r:id="rId27"/>
            </p:custDataLst>
          </p:nvPr>
        </p:nvSpPr>
        <p:spPr>
          <a:xfrm>
            <a:off x="5988050" y="41167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>
            <p:custDataLst>
              <p:tags r:id="rId28"/>
            </p:custDataLst>
          </p:nvPr>
        </p:nvSpPr>
        <p:spPr>
          <a:xfrm>
            <a:off x="5988050" y="40805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>
            <p:custDataLst>
              <p:tags r:id="rId29"/>
            </p:custDataLst>
          </p:nvPr>
        </p:nvSpPr>
        <p:spPr>
          <a:xfrm>
            <a:off x="5370195" y="35623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>
            <p:custDataLst>
              <p:tags r:id="rId30"/>
            </p:custDataLst>
          </p:nvPr>
        </p:nvSpPr>
        <p:spPr>
          <a:xfrm>
            <a:off x="5300345" y="39154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>
            <p:custDataLst>
              <p:tags r:id="rId31"/>
            </p:custDataLst>
          </p:nvPr>
        </p:nvSpPr>
        <p:spPr>
          <a:xfrm>
            <a:off x="5300345" y="387921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>
            <p:custDataLst>
              <p:tags r:id="rId32"/>
            </p:custDataLst>
          </p:nvPr>
        </p:nvSpPr>
        <p:spPr>
          <a:xfrm>
            <a:off x="5226050" y="38989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>
            <p:custDataLst>
              <p:tags r:id="rId33"/>
            </p:custDataLst>
          </p:nvPr>
        </p:nvSpPr>
        <p:spPr>
          <a:xfrm>
            <a:off x="5353050" y="38627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>
            <p:custDataLst>
              <p:tags r:id="rId34"/>
            </p:custDataLst>
          </p:nvPr>
        </p:nvSpPr>
        <p:spPr>
          <a:xfrm>
            <a:off x="5389245" y="38430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>
            <p:custDataLst>
              <p:tags r:id="rId35"/>
            </p:custDataLst>
          </p:nvPr>
        </p:nvSpPr>
        <p:spPr>
          <a:xfrm>
            <a:off x="5518150" y="38093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>
            <p:custDataLst>
              <p:tags r:id="rId36"/>
            </p:custDataLst>
          </p:nvPr>
        </p:nvSpPr>
        <p:spPr>
          <a:xfrm>
            <a:off x="5443855" y="37928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>
            <p:custDataLst>
              <p:tags r:id="rId37"/>
            </p:custDataLst>
          </p:nvPr>
        </p:nvSpPr>
        <p:spPr>
          <a:xfrm>
            <a:off x="5518150" y="38093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>
            <p:custDataLst>
              <p:tags r:id="rId38"/>
            </p:custDataLst>
          </p:nvPr>
        </p:nvSpPr>
        <p:spPr>
          <a:xfrm>
            <a:off x="5443855" y="37928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>
            <p:custDataLst>
              <p:tags r:id="rId39"/>
            </p:custDataLst>
          </p:nvPr>
        </p:nvSpPr>
        <p:spPr>
          <a:xfrm>
            <a:off x="5427345" y="40424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>
            <p:custDataLst>
              <p:tags r:id="rId40"/>
            </p:custDataLst>
          </p:nvPr>
        </p:nvSpPr>
        <p:spPr>
          <a:xfrm>
            <a:off x="5427345" y="400621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>
            <p:custDataLst>
              <p:tags r:id="rId41"/>
            </p:custDataLst>
          </p:nvPr>
        </p:nvSpPr>
        <p:spPr>
          <a:xfrm>
            <a:off x="5353050" y="40259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>
            <p:custDataLst>
              <p:tags r:id="rId42"/>
            </p:custDataLst>
          </p:nvPr>
        </p:nvSpPr>
        <p:spPr>
          <a:xfrm>
            <a:off x="5480050" y="39897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>
            <p:custDataLst>
              <p:tags r:id="rId43"/>
            </p:custDataLst>
          </p:nvPr>
        </p:nvSpPr>
        <p:spPr>
          <a:xfrm>
            <a:off x="5516245" y="39700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>
            <p:custDataLst>
              <p:tags r:id="rId44"/>
            </p:custDataLst>
          </p:nvPr>
        </p:nvSpPr>
        <p:spPr>
          <a:xfrm>
            <a:off x="5645150" y="39363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>
            <p:custDataLst>
              <p:tags r:id="rId45"/>
            </p:custDataLst>
          </p:nvPr>
        </p:nvSpPr>
        <p:spPr>
          <a:xfrm>
            <a:off x="5570855" y="39198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>
            <p:custDataLst>
              <p:tags r:id="rId46"/>
            </p:custDataLst>
          </p:nvPr>
        </p:nvSpPr>
        <p:spPr>
          <a:xfrm>
            <a:off x="5645150" y="39363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>
            <p:custDataLst>
              <p:tags r:id="rId47"/>
            </p:custDataLst>
          </p:nvPr>
        </p:nvSpPr>
        <p:spPr>
          <a:xfrm>
            <a:off x="5570855" y="39198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>
            <p:custDataLst>
              <p:tags r:id="rId48"/>
            </p:custDataLst>
          </p:nvPr>
        </p:nvSpPr>
        <p:spPr>
          <a:xfrm>
            <a:off x="5465445" y="39198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>
            <p:custDataLst>
              <p:tags r:id="rId49"/>
            </p:custDataLst>
          </p:nvPr>
        </p:nvSpPr>
        <p:spPr>
          <a:xfrm>
            <a:off x="5465445" y="38836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>
            <p:custDataLst>
              <p:tags r:id="rId50"/>
            </p:custDataLst>
          </p:nvPr>
        </p:nvSpPr>
        <p:spPr>
          <a:xfrm>
            <a:off x="5391150" y="39033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>
            <p:custDataLst>
              <p:tags r:id="rId51"/>
            </p:custDataLst>
          </p:nvPr>
        </p:nvSpPr>
        <p:spPr>
          <a:xfrm>
            <a:off x="5518150" y="38671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>
            <p:custDataLst>
              <p:tags r:id="rId52"/>
            </p:custDataLst>
          </p:nvPr>
        </p:nvSpPr>
        <p:spPr>
          <a:xfrm>
            <a:off x="5554345" y="38474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>
            <p:custDataLst>
              <p:tags r:id="rId53"/>
            </p:custDataLst>
          </p:nvPr>
        </p:nvSpPr>
        <p:spPr>
          <a:xfrm>
            <a:off x="5608955" y="37973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>
            <p:custDataLst>
              <p:tags r:id="rId54"/>
            </p:custDataLst>
          </p:nvPr>
        </p:nvSpPr>
        <p:spPr>
          <a:xfrm>
            <a:off x="5608955" y="37973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>
            <p:custDataLst>
              <p:tags r:id="rId55"/>
            </p:custDataLst>
          </p:nvPr>
        </p:nvSpPr>
        <p:spPr>
          <a:xfrm>
            <a:off x="5412740" y="37687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>
            <p:custDataLst>
              <p:tags r:id="rId56"/>
            </p:custDataLst>
          </p:nvPr>
        </p:nvSpPr>
        <p:spPr>
          <a:xfrm>
            <a:off x="5412740" y="373253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>
            <p:custDataLst>
              <p:tags r:id="rId57"/>
            </p:custDataLst>
          </p:nvPr>
        </p:nvSpPr>
        <p:spPr>
          <a:xfrm>
            <a:off x="5338445" y="375221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>
            <p:custDataLst>
              <p:tags r:id="rId58"/>
            </p:custDataLst>
          </p:nvPr>
        </p:nvSpPr>
        <p:spPr>
          <a:xfrm>
            <a:off x="5465445" y="37160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>
            <p:custDataLst>
              <p:tags r:id="rId59"/>
            </p:custDataLst>
          </p:nvPr>
        </p:nvSpPr>
        <p:spPr>
          <a:xfrm>
            <a:off x="5501640" y="369633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>
            <p:custDataLst>
              <p:tags r:id="rId60"/>
            </p:custDataLst>
          </p:nvPr>
        </p:nvSpPr>
        <p:spPr>
          <a:xfrm>
            <a:off x="5630545" y="366268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>
            <p:custDataLst>
              <p:tags r:id="rId61"/>
            </p:custDataLst>
          </p:nvPr>
        </p:nvSpPr>
        <p:spPr>
          <a:xfrm>
            <a:off x="5556250" y="364617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>
            <p:custDataLst>
              <p:tags r:id="rId62"/>
            </p:custDataLst>
          </p:nvPr>
        </p:nvSpPr>
        <p:spPr>
          <a:xfrm>
            <a:off x="5630545" y="366268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>
            <p:custDataLst>
              <p:tags r:id="rId63"/>
            </p:custDataLst>
          </p:nvPr>
        </p:nvSpPr>
        <p:spPr>
          <a:xfrm>
            <a:off x="5084445" y="40830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>
            <p:custDataLst>
              <p:tags r:id="rId64"/>
            </p:custDataLst>
          </p:nvPr>
        </p:nvSpPr>
        <p:spPr>
          <a:xfrm>
            <a:off x="4993640" y="39281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>
            <p:custDataLst>
              <p:tags r:id="rId65"/>
            </p:custDataLst>
          </p:nvPr>
        </p:nvSpPr>
        <p:spPr>
          <a:xfrm>
            <a:off x="5010150" y="40665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>
            <p:custDataLst>
              <p:tags r:id="rId66"/>
            </p:custDataLst>
          </p:nvPr>
        </p:nvSpPr>
        <p:spPr>
          <a:xfrm>
            <a:off x="5137150" y="40303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>
            <p:custDataLst>
              <p:tags r:id="rId67"/>
            </p:custDataLst>
          </p:nvPr>
        </p:nvSpPr>
        <p:spPr>
          <a:xfrm>
            <a:off x="5173345" y="40106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>
            <p:custDataLst>
              <p:tags r:id="rId68"/>
            </p:custDataLst>
          </p:nvPr>
        </p:nvSpPr>
        <p:spPr>
          <a:xfrm>
            <a:off x="5302250" y="39770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1" name="椭圆 310"/>
          <p:cNvSpPr/>
          <p:nvPr>
            <p:custDataLst>
              <p:tags r:id="rId69"/>
            </p:custDataLst>
          </p:nvPr>
        </p:nvSpPr>
        <p:spPr>
          <a:xfrm>
            <a:off x="5227955" y="39604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>
            <p:custDataLst>
              <p:tags r:id="rId70"/>
            </p:custDataLst>
          </p:nvPr>
        </p:nvSpPr>
        <p:spPr>
          <a:xfrm>
            <a:off x="5302250" y="39770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>
            <p:custDataLst>
              <p:tags r:id="rId71"/>
            </p:custDataLst>
          </p:nvPr>
        </p:nvSpPr>
        <p:spPr>
          <a:xfrm>
            <a:off x="5227955" y="39604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>
            <p:custDataLst>
              <p:tags r:id="rId72"/>
            </p:custDataLst>
          </p:nvPr>
        </p:nvSpPr>
        <p:spPr>
          <a:xfrm>
            <a:off x="4849495" y="39604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>
            <p:custDataLst>
              <p:tags r:id="rId73"/>
            </p:custDataLst>
          </p:nvPr>
        </p:nvSpPr>
        <p:spPr>
          <a:xfrm>
            <a:off x="4849495" y="39243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>
            <p:custDataLst>
              <p:tags r:id="rId74"/>
            </p:custDataLst>
          </p:nvPr>
        </p:nvSpPr>
        <p:spPr>
          <a:xfrm>
            <a:off x="4775200" y="394398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>
            <p:custDataLst>
              <p:tags r:id="rId75"/>
            </p:custDataLst>
          </p:nvPr>
        </p:nvSpPr>
        <p:spPr>
          <a:xfrm>
            <a:off x="4902200" y="38055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>
            <p:custDataLst>
              <p:tags r:id="rId76"/>
            </p:custDataLst>
          </p:nvPr>
        </p:nvSpPr>
        <p:spPr>
          <a:xfrm>
            <a:off x="4938395" y="38881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>
            <p:custDataLst>
              <p:tags r:id="rId77"/>
            </p:custDataLst>
          </p:nvPr>
        </p:nvSpPr>
        <p:spPr>
          <a:xfrm>
            <a:off x="5067300" y="38544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>
            <p:custDataLst>
              <p:tags r:id="rId78"/>
            </p:custDataLst>
          </p:nvPr>
        </p:nvSpPr>
        <p:spPr>
          <a:xfrm>
            <a:off x="4993005" y="38379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>
            <p:custDataLst>
              <p:tags r:id="rId79"/>
            </p:custDataLst>
          </p:nvPr>
        </p:nvSpPr>
        <p:spPr>
          <a:xfrm>
            <a:off x="5067300" y="38544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>
            <p:custDataLst>
              <p:tags r:id="rId80"/>
            </p:custDataLst>
          </p:nvPr>
        </p:nvSpPr>
        <p:spPr>
          <a:xfrm>
            <a:off x="4993005" y="38379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>
            <p:custDataLst>
              <p:tags r:id="rId81"/>
            </p:custDataLst>
          </p:nvPr>
        </p:nvSpPr>
        <p:spPr>
          <a:xfrm>
            <a:off x="4796790" y="41859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>
            <p:custDataLst>
              <p:tags r:id="rId82"/>
            </p:custDataLst>
          </p:nvPr>
        </p:nvSpPr>
        <p:spPr>
          <a:xfrm>
            <a:off x="4815840" y="40538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>
            <p:custDataLst>
              <p:tags r:id="rId83"/>
            </p:custDataLst>
          </p:nvPr>
        </p:nvSpPr>
        <p:spPr>
          <a:xfrm>
            <a:off x="4572635" y="41636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>
            <p:custDataLst>
              <p:tags r:id="rId84"/>
            </p:custDataLst>
          </p:nvPr>
        </p:nvSpPr>
        <p:spPr>
          <a:xfrm>
            <a:off x="4940300" y="412369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>
            <p:custDataLst>
              <p:tags r:id="rId85"/>
            </p:custDataLst>
          </p:nvPr>
        </p:nvSpPr>
        <p:spPr>
          <a:xfrm>
            <a:off x="4282440" y="45358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>
            <p:custDataLst>
              <p:tags r:id="rId86"/>
            </p:custDataLst>
          </p:nvPr>
        </p:nvSpPr>
        <p:spPr>
          <a:xfrm>
            <a:off x="5010150" y="374713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>
            <p:custDataLst>
              <p:tags r:id="rId87"/>
            </p:custDataLst>
          </p:nvPr>
        </p:nvSpPr>
        <p:spPr>
          <a:xfrm>
            <a:off x="4940300" y="40633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>
            <p:custDataLst>
              <p:tags r:id="rId88"/>
            </p:custDataLst>
          </p:nvPr>
        </p:nvSpPr>
        <p:spPr>
          <a:xfrm>
            <a:off x="4978400" y="41497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>
            <p:custDataLst>
              <p:tags r:id="rId89"/>
            </p:custDataLst>
          </p:nvPr>
        </p:nvSpPr>
        <p:spPr>
          <a:xfrm>
            <a:off x="4940300" y="40633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>
            <p:custDataLst>
              <p:tags r:id="rId90"/>
            </p:custDataLst>
          </p:nvPr>
        </p:nvSpPr>
        <p:spPr>
          <a:xfrm>
            <a:off x="4462145" y="41554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>
            <p:custDataLst>
              <p:tags r:id="rId91"/>
            </p:custDataLst>
          </p:nvPr>
        </p:nvSpPr>
        <p:spPr>
          <a:xfrm>
            <a:off x="4599940" y="422211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>
            <p:custDataLst>
              <p:tags r:id="rId92"/>
            </p:custDataLst>
          </p:nvPr>
        </p:nvSpPr>
        <p:spPr>
          <a:xfrm>
            <a:off x="4525645" y="42418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>
            <p:custDataLst>
              <p:tags r:id="rId93"/>
            </p:custDataLst>
          </p:nvPr>
        </p:nvSpPr>
        <p:spPr>
          <a:xfrm>
            <a:off x="4652645" y="42056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>
            <p:custDataLst>
              <p:tags r:id="rId94"/>
            </p:custDataLst>
          </p:nvPr>
        </p:nvSpPr>
        <p:spPr>
          <a:xfrm>
            <a:off x="4690745" y="42716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>
            <p:custDataLst>
              <p:tags r:id="rId95"/>
            </p:custDataLst>
          </p:nvPr>
        </p:nvSpPr>
        <p:spPr>
          <a:xfrm>
            <a:off x="4726940" y="42354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>
            <p:custDataLst>
              <p:tags r:id="rId96"/>
            </p:custDataLst>
          </p:nvPr>
        </p:nvSpPr>
        <p:spPr>
          <a:xfrm>
            <a:off x="4743450" y="41357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>
            <p:custDataLst>
              <p:tags r:id="rId97"/>
            </p:custDataLst>
          </p:nvPr>
        </p:nvSpPr>
        <p:spPr>
          <a:xfrm>
            <a:off x="4815840" y="38842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>
            <p:custDataLst>
              <p:tags r:id="rId98"/>
            </p:custDataLst>
          </p:nvPr>
        </p:nvSpPr>
        <p:spPr>
          <a:xfrm>
            <a:off x="4743450" y="41357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>
            <p:custDataLst>
              <p:tags r:id="rId99"/>
            </p:custDataLst>
          </p:nvPr>
        </p:nvSpPr>
        <p:spPr>
          <a:xfrm>
            <a:off x="5226050" y="40551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>
            <p:custDataLst>
              <p:tags r:id="rId100"/>
            </p:custDataLst>
          </p:nvPr>
        </p:nvSpPr>
        <p:spPr>
          <a:xfrm>
            <a:off x="4993640" y="399669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>
            <p:custDataLst>
              <p:tags r:id="rId101"/>
            </p:custDataLst>
          </p:nvPr>
        </p:nvSpPr>
        <p:spPr>
          <a:xfrm>
            <a:off x="4919345" y="401637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>
            <p:custDataLst>
              <p:tags r:id="rId102"/>
            </p:custDataLst>
          </p:nvPr>
        </p:nvSpPr>
        <p:spPr>
          <a:xfrm>
            <a:off x="5046345" y="398018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>
            <p:custDataLst>
              <p:tags r:id="rId103"/>
            </p:custDataLst>
          </p:nvPr>
        </p:nvSpPr>
        <p:spPr>
          <a:xfrm>
            <a:off x="5082540" y="39604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>
            <p:custDataLst>
              <p:tags r:id="rId104"/>
            </p:custDataLst>
          </p:nvPr>
        </p:nvSpPr>
        <p:spPr>
          <a:xfrm>
            <a:off x="5211445" y="39268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>
            <p:custDataLst>
              <p:tags r:id="rId105"/>
            </p:custDataLst>
          </p:nvPr>
        </p:nvSpPr>
        <p:spPr>
          <a:xfrm>
            <a:off x="5137150" y="391033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>
            <p:custDataLst>
              <p:tags r:id="rId106"/>
            </p:custDataLst>
          </p:nvPr>
        </p:nvSpPr>
        <p:spPr>
          <a:xfrm>
            <a:off x="5211445" y="39268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>
            <p:custDataLst>
              <p:tags r:id="rId107"/>
            </p:custDataLst>
          </p:nvPr>
        </p:nvSpPr>
        <p:spPr>
          <a:xfrm>
            <a:off x="5137150" y="391033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>
            <p:custDataLst>
              <p:tags r:id="rId108"/>
            </p:custDataLst>
          </p:nvPr>
        </p:nvSpPr>
        <p:spPr>
          <a:xfrm>
            <a:off x="5822950" y="401637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>
            <p:custDataLst>
              <p:tags r:id="rId109"/>
            </p:custDataLst>
          </p:nvPr>
        </p:nvSpPr>
        <p:spPr>
          <a:xfrm>
            <a:off x="5949950" y="398018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>
            <p:custDataLst>
              <p:tags r:id="rId110"/>
            </p:custDataLst>
          </p:nvPr>
        </p:nvSpPr>
        <p:spPr>
          <a:xfrm>
            <a:off x="6115050" y="39268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>
            <p:custDataLst>
              <p:tags r:id="rId111"/>
            </p:custDataLst>
          </p:nvPr>
        </p:nvSpPr>
        <p:spPr>
          <a:xfrm>
            <a:off x="6115050" y="39268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>
            <p:custDataLst>
              <p:tags r:id="rId112"/>
            </p:custDataLst>
          </p:nvPr>
        </p:nvSpPr>
        <p:spPr>
          <a:xfrm>
            <a:off x="6061710" y="40513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>
            <p:custDataLst>
              <p:tags r:id="rId113"/>
            </p:custDataLst>
          </p:nvPr>
        </p:nvSpPr>
        <p:spPr>
          <a:xfrm>
            <a:off x="6172200" y="39731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>
            <p:custDataLst>
              <p:tags r:id="rId114"/>
            </p:custDataLst>
          </p:nvPr>
        </p:nvSpPr>
        <p:spPr>
          <a:xfrm>
            <a:off x="6337300" y="39198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6" name="椭圆 365"/>
          <p:cNvSpPr/>
          <p:nvPr>
            <p:custDataLst>
              <p:tags r:id="rId115"/>
            </p:custDataLst>
          </p:nvPr>
        </p:nvSpPr>
        <p:spPr>
          <a:xfrm>
            <a:off x="6337300" y="39198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>
            <p:custDataLst>
              <p:tags r:id="rId116"/>
            </p:custDataLst>
          </p:nvPr>
        </p:nvSpPr>
        <p:spPr>
          <a:xfrm>
            <a:off x="6436995" y="41040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>
            <p:custDataLst>
              <p:tags r:id="rId117"/>
            </p:custDataLst>
          </p:nvPr>
        </p:nvSpPr>
        <p:spPr>
          <a:xfrm>
            <a:off x="6436995" y="40678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>
            <p:custDataLst>
              <p:tags r:id="rId118"/>
            </p:custDataLst>
          </p:nvPr>
        </p:nvSpPr>
        <p:spPr>
          <a:xfrm>
            <a:off x="6362700" y="40874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>
            <p:custDataLst>
              <p:tags r:id="rId119"/>
            </p:custDataLst>
          </p:nvPr>
        </p:nvSpPr>
        <p:spPr>
          <a:xfrm>
            <a:off x="6743700" y="39243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>
            <p:custDataLst>
              <p:tags r:id="rId120"/>
            </p:custDataLst>
          </p:nvPr>
        </p:nvSpPr>
        <p:spPr>
          <a:xfrm>
            <a:off x="6796405" y="38779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>
            <p:custDataLst>
              <p:tags r:id="rId121"/>
            </p:custDataLst>
          </p:nvPr>
        </p:nvSpPr>
        <p:spPr>
          <a:xfrm>
            <a:off x="6743700" y="39243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>
            <p:custDataLst>
              <p:tags r:id="rId122"/>
            </p:custDataLst>
          </p:nvPr>
        </p:nvSpPr>
        <p:spPr>
          <a:xfrm>
            <a:off x="6964045" y="37185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>
            <p:custDataLst>
              <p:tags r:id="rId123"/>
            </p:custDataLst>
          </p:nvPr>
        </p:nvSpPr>
        <p:spPr>
          <a:xfrm>
            <a:off x="6906895" y="41497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>
            <p:custDataLst>
              <p:tags r:id="rId124"/>
            </p:custDataLst>
          </p:nvPr>
        </p:nvSpPr>
        <p:spPr>
          <a:xfrm>
            <a:off x="7181850" y="392049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>
            <p:custDataLst>
              <p:tags r:id="rId125"/>
            </p:custDataLst>
          </p:nvPr>
        </p:nvSpPr>
        <p:spPr>
          <a:xfrm>
            <a:off x="6707505" y="39452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>
            <p:custDataLst>
              <p:tags r:id="rId126"/>
            </p:custDataLst>
          </p:nvPr>
        </p:nvSpPr>
        <p:spPr>
          <a:xfrm>
            <a:off x="6743700" y="392557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>
            <p:custDataLst>
              <p:tags r:id="rId127"/>
            </p:custDataLst>
          </p:nvPr>
        </p:nvSpPr>
        <p:spPr>
          <a:xfrm>
            <a:off x="6707505" y="39452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>
            <p:custDataLst>
              <p:tags r:id="rId128"/>
            </p:custDataLst>
          </p:nvPr>
        </p:nvSpPr>
        <p:spPr>
          <a:xfrm>
            <a:off x="6743700" y="392557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>
            <p:custDataLst>
              <p:tags r:id="rId129"/>
            </p:custDataLst>
          </p:nvPr>
        </p:nvSpPr>
        <p:spPr>
          <a:xfrm>
            <a:off x="6711950" y="401637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>
            <p:custDataLst>
              <p:tags r:id="rId130"/>
            </p:custDataLst>
          </p:nvPr>
        </p:nvSpPr>
        <p:spPr>
          <a:xfrm>
            <a:off x="7068820" y="38334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>
            <p:custDataLst>
              <p:tags r:id="rId131"/>
            </p:custDataLst>
          </p:nvPr>
        </p:nvSpPr>
        <p:spPr>
          <a:xfrm>
            <a:off x="6873240" y="393827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>
            <p:custDataLst>
              <p:tags r:id="rId132"/>
            </p:custDataLst>
          </p:nvPr>
        </p:nvSpPr>
        <p:spPr>
          <a:xfrm>
            <a:off x="6436995" y="41040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>
            <p:custDataLst>
              <p:tags r:id="rId133"/>
            </p:custDataLst>
          </p:nvPr>
        </p:nvSpPr>
        <p:spPr>
          <a:xfrm>
            <a:off x="6436995" y="40678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>
            <p:custDataLst>
              <p:tags r:id="rId134"/>
            </p:custDataLst>
          </p:nvPr>
        </p:nvSpPr>
        <p:spPr>
          <a:xfrm>
            <a:off x="6362700" y="40874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>
            <p:custDataLst>
              <p:tags r:id="rId135"/>
            </p:custDataLst>
          </p:nvPr>
        </p:nvSpPr>
        <p:spPr>
          <a:xfrm>
            <a:off x="6489700" y="40513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>
            <p:custDataLst>
              <p:tags r:id="rId136"/>
            </p:custDataLst>
          </p:nvPr>
        </p:nvSpPr>
        <p:spPr>
          <a:xfrm>
            <a:off x="6525895" y="403161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>
            <p:custDataLst>
              <p:tags r:id="rId137"/>
            </p:custDataLst>
          </p:nvPr>
        </p:nvSpPr>
        <p:spPr>
          <a:xfrm>
            <a:off x="6654800" y="39979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>
            <p:custDataLst>
              <p:tags r:id="rId138"/>
            </p:custDataLst>
          </p:nvPr>
        </p:nvSpPr>
        <p:spPr>
          <a:xfrm>
            <a:off x="6580505" y="39814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3" name="椭圆 392"/>
          <p:cNvSpPr/>
          <p:nvPr>
            <p:custDataLst>
              <p:tags r:id="rId139"/>
            </p:custDataLst>
          </p:nvPr>
        </p:nvSpPr>
        <p:spPr>
          <a:xfrm>
            <a:off x="6654800" y="39979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4" name="椭圆 393"/>
          <p:cNvSpPr/>
          <p:nvPr>
            <p:custDataLst>
              <p:tags r:id="rId140"/>
            </p:custDataLst>
          </p:nvPr>
        </p:nvSpPr>
        <p:spPr>
          <a:xfrm>
            <a:off x="6580505" y="39814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>
            <p:custDataLst>
              <p:tags r:id="rId141"/>
            </p:custDataLst>
          </p:nvPr>
        </p:nvSpPr>
        <p:spPr>
          <a:xfrm>
            <a:off x="6436995" y="41040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>
            <p:custDataLst>
              <p:tags r:id="rId142"/>
            </p:custDataLst>
          </p:nvPr>
        </p:nvSpPr>
        <p:spPr>
          <a:xfrm>
            <a:off x="6436995" y="40678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>
            <p:custDataLst>
              <p:tags r:id="rId143"/>
            </p:custDataLst>
          </p:nvPr>
        </p:nvSpPr>
        <p:spPr>
          <a:xfrm>
            <a:off x="6362700" y="40874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>
            <p:custDataLst>
              <p:tags r:id="rId144"/>
            </p:custDataLst>
          </p:nvPr>
        </p:nvSpPr>
        <p:spPr>
          <a:xfrm>
            <a:off x="6489700" y="40513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>
            <p:custDataLst>
              <p:tags r:id="rId145"/>
            </p:custDataLst>
          </p:nvPr>
        </p:nvSpPr>
        <p:spPr>
          <a:xfrm>
            <a:off x="6525895" y="403161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>
            <p:custDataLst>
              <p:tags r:id="rId146"/>
            </p:custDataLst>
          </p:nvPr>
        </p:nvSpPr>
        <p:spPr>
          <a:xfrm>
            <a:off x="6654800" y="39979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>
            <p:custDataLst>
              <p:tags r:id="rId147"/>
            </p:custDataLst>
          </p:nvPr>
        </p:nvSpPr>
        <p:spPr>
          <a:xfrm>
            <a:off x="6580505" y="39814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>
            <p:custDataLst>
              <p:tags r:id="rId148"/>
            </p:custDataLst>
          </p:nvPr>
        </p:nvSpPr>
        <p:spPr>
          <a:xfrm>
            <a:off x="6654800" y="39979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>
            <p:custDataLst>
              <p:tags r:id="rId149"/>
            </p:custDataLst>
          </p:nvPr>
        </p:nvSpPr>
        <p:spPr>
          <a:xfrm>
            <a:off x="6580505" y="39814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>
            <p:custDataLst>
              <p:tags r:id="rId150"/>
            </p:custDataLst>
          </p:nvPr>
        </p:nvSpPr>
        <p:spPr>
          <a:xfrm>
            <a:off x="6475095" y="39814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>
            <p:custDataLst>
              <p:tags r:id="rId151"/>
            </p:custDataLst>
          </p:nvPr>
        </p:nvSpPr>
        <p:spPr>
          <a:xfrm>
            <a:off x="6475095" y="39452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>
            <p:custDataLst>
              <p:tags r:id="rId152"/>
            </p:custDataLst>
          </p:nvPr>
        </p:nvSpPr>
        <p:spPr>
          <a:xfrm>
            <a:off x="6400800" y="39649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>
            <p:custDataLst>
              <p:tags r:id="rId153"/>
            </p:custDataLst>
          </p:nvPr>
        </p:nvSpPr>
        <p:spPr>
          <a:xfrm>
            <a:off x="6527800" y="39287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>
            <p:custDataLst>
              <p:tags r:id="rId154"/>
            </p:custDataLst>
          </p:nvPr>
        </p:nvSpPr>
        <p:spPr>
          <a:xfrm>
            <a:off x="6563995" y="39090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>
            <p:custDataLst>
              <p:tags r:id="rId155"/>
            </p:custDataLst>
          </p:nvPr>
        </p:nvSpPr>
        <p:spPr>
          <a:xfrm>
            <a:off x="6692900" y="38754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>
            <p:custDataLst>
              <p:tags r:id="rId156"/>
            </p:custDataLst>
          </p:nvPr>
        </p:nvSpPr>
        <p:spPr>
          <a:xfrm>
            <a:off x="6618605" y="38588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>
            <p:custDataLst>
              <p:tags r:id="rId157"/>
            </p:custDataLst>
          </p:nvPr>
        </p:nvSpPr>
        <p:spPr>
          <a:xfrm>
            <a:off x="6692900" y="38754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>
            <p:custDataLst>
              <p:tags r:id="rId158"/>
            </p:custDataLst>
          </p:nvPr>
        </p:nvSpPr>
        <p:spPr>
          <a:xfrm>
            <a:off x="6618605" y="38588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>
            <p:custDataLst>
              <p:tags r:id="rId159"/>
            </p:custDataLst>
          </p:nvPr>
        </p:nvSpPr>
        <p:spPr>
          <a:xfrm>
            <a:off x="6422390" y="38303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>
            <p:custDataLst>
              <p:tags r:id="rId160"/>
            </p:custDataLst>
          </p:nvPr>
        </p:nvSpPr>
        <p:spPr>
          <a:xfrm>
            <a:off x="6348095" y="38138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>
            <p:custDataLst>
              <p:tags r:id="rId161"/>
            </p:custDataLst>
          </p:nvPr>
        </p:nvSpPr>
        <p:spPr>
          <a:xfrm>
            <a:off x="6146800" y="40919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>
            <p:custDataLst>
              <p:tags r:id="rId162"/>
            </p:custDataLst>
          </p:nvPr>
        </p:nvSpPr>
        <p:spPr>
          <a:xfrm>
            <a:off x="6311900" y="40386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>
            <p:custDataLst>
              <p:tags r:id="rId163"/>
            </p:custDataLst>
          </p:nvPr>
        </p:nvSpPr>
        <p:spPr>
          <a:xfrm>
            <a:off x="6237605" y="402209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>
            <p:custDataLst>
              <p:tags r:id="rId164"/>
            </p:custDataLst>
          </p:nvPr>
        </p:nvSpPr>
        <p:spPr>
          <a:xfrm>
            <a:off x="6311900" y="40386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>
            <p:custDataLst>
              <p:tags r:id="rId165"/>
            </p:custDataLst>
          </p:nvPr>
        </p:nvSpPr>
        <p:spPr>
          <a:xfrm>
            <a:off x="6237605" y="402209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>
            <p:custDataLst>
              <p:tags r:id="rId166"/>
            </p:custDataLst>
          </p:nvPr>
        </p:nvSpPr>
        <p:spPr>
          <a:xfrm>
            <a:off x="6076950" y="39160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>
            <p:custDataLst>
              <p:tags r:id="rId167"/>
            </p:custDataLst>
          </p:nvPr>
        </p:nvSpPr>
        <p:spPr>
          <a:xfrm>
            <a:off x="6002655" y="389953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>
            <p:custDataLst>
              <p:tags r:id="rId168"/>
            </p:custDataLst>
          </p:nvPr>
        </p:nvSpPr>
        <p:spPr>
          <a:xfrm>
            <a:off x="6076950" y="39160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>
            <p:custDataLst>
              <p:tags r:id="rId169"/>
            </p:custDataLst>
          </p:nvPr>
        </p:nvSpPr>
        <p:spPr>
          <a:xfrm>
            <a:off x="6002655" y="389953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>
            <p:custDataLst>
              <p:tags r:id="rId170"/>
            </p:custDataLst>
          </p:nvPr>
        </p:nvSpPr>
        <p:spPr>
          <a:xfrm>
            <a:off x="5970905" y="413321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>
            <p:custDataLst>
              <p:tags r:id="rId171"/>
            </p:custDataLst>
          </p:nvPr>
        </p:nvSpPr>
        <p:spPr>
          <a:xfrm>
            <a:off x="7174865" y="38436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>
            <p:custDataLst>
              <p:tags r:id="rId172"/>
            </p:custDataLst>
          </p:nvPr>
        </p:nvSpPr>
        <p:spPr>
          <a:xfrm>
            <a:off x="6146800" y="39719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>
            <p:custDataLst>
              <p:tags r:id="rId173"/>
            </p:custDataLst>
          </p:nvPr>
        </p:nvSpPr>
        <p:spPr>
          <a:xfrm>
            <a:off x="6146800" y="39719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>
            <p:custDataLst>
              <p:tags r:id="rId174"/>
            </p:custDataLst>
          </p:nvPr>
        </p:nvSpPr>
        <p:spPr>
          <a:xfrm>
            <a:off x="6906895" y="409448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>
            <p:custDataLst>
              <p:tags r:id="rId175"/>
            </p:custDataLst>
          </p:nvPr>
        </p:nvSpPr>
        <p:spPr>
          <a:xfrm>
            <a:off x="6906895" y="405828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>
            <p:custDataLst>
              <p:tags r:id="rId176"/>
            </p:custDataLst>
          </p:nvPr>
        </p:nvSpPr>
        <p:spPr>
          <a:xfrm>
            <a:off x="6832600" y="407797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>
            <p:custDataLst>
              <p:tags r:id="rId177"/>
            </p:custDataLst>
          </p:nvPr>
        </p:nvSpPr>
        <p:spPr>
          <a:xfrm>
            <a:off x="6959600" y="404177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>
            <p:custDataLst>
              <p:tags r:id="rId178"/>
            </p:custDataLst>
          </p:nvPr>
        </p:nvSpPr>
        <p:spPr>
          <a:xfrm>
            <a:off x="6995795" y="402209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>
            <p:custDataLst>
              <p:tags r:id="rId179"/>
            </p:custDataLst>
          </p:nvPr>
        </p:nvSpPr>
        <p:spPr>
          <a:xfrm>
            <a:off x="7124700" y="398843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>
            <p:custDataLst>
              <p:tags r:id="rId180"/>
            </p:custDataLst>
          </p:nvPr>
        </p:nvSpPr>
        <p:spPr>
          <a:xfrm>
            <a:off x="7050405" y="39719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>
            <p:custDataLst>
              <p:tags r:id="rId181"/>
            </p:custDataLst>
          </p:nvPr>
        </p:nvSpPr>
        <p:spPr>
          <a:xfrm>
            <a:off x="7124700" y="398843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>
            <p:custDataLst>
              <p:tags r:id="rId182"/>
            </p:custDataLst>
          </p:nvPr>
        </p:nvSpPr>
        <p:spPr>
          <a:xfrm>
            <a:off x="7050405" y="39719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>
            <p:custDataLst>
              <p:tags r:id="rId183"/>
            </p:custDataLst>
          </p:nvPr>
        </p:nvSpPr>
        <p:spPr>
          <a:xfrm>
            <a:off x="7129145" y="40874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>
            <p:custDataLst>
              <p:tags r:id="rId184"/>
            </p:custDataLst>
          </p:nvPr>
        </p:nvSpPr>
        <p:spPr>
          <a:xfrm>
            <a:off x="7129145" y="40513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>
            <p:custDataLst>
              <p:tags r:id="rId185"/>
            </p:custDataLst>
          </p:nvPr>
        </p:nvSpPr>
        <p:spPr>
          <a:xfrm>
            <a:off x="7054850" y="407098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>
            <p:custDataLst>
              <p:tags r:id="rId186"/>
            </p:custDataLst>
          </p:nvPr>
        </p:nvSpPr>
        <p:spPr>
          <a:xfrm>
            <a:off x="7181850" y="403479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>
            <p:custDataLst>
              <p:tags r:id="rId187"/>
            </p:custDataLst>
          </p:nvPr>
        </p:nvSpPr>
        <p:spPr>
          <a:xfrm>
            <a:off x="5916295" y="39084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>
            <p:custDataLst>
              <p:tags r:id="rId188"/>
            </p:custDataLst>
          </p:nvPr>
        </p:nvSpPr>
        <p:spPr>
          <a:xfrm>
            <a:off x="6223000" y="38011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>
            <p:custDataLst>
              <p:tags r:id="rId189"/>
            </p:custDataLst>
          </p:nvPr>
        </p:nvSpPr>
        <p:spPr>
          <a:xfrm>
            <a:off x="5970905" y="38582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>
            <p:custDataLst>
              <p:tags r:id="rId190"/>
            </p:custDataLst>
          </p:nvPr>
        </p:nvSpPr>
        <p:spPr>
          <a:xfrm>
            <a:off x="5970905" y="38582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>
            <p:custDataLst>
              <p:tags r:id="rId191"/>
            </p:custDataLst>
          </p:nvPr>
        </p:nvSpPr>
        <p:spPr>
          <a:xfrm>
            <a:off x="6134100" y="38011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>
            <p:custDataLst>
              <p:tags r:id="rId192"/>
            </p:custDataLst>
          </p:nvPr>
        </p:nvSpPr>
        <p:spPr>
          <a:xfrm>
            <a:off x="6134100" y="376491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>
            <p:custDataLst>
              <p:tags r:id="rId193"/>
            </p:custDataLst>
          </p:nvPr>
        </p:nvSpPr>
        <p:spPr>
          <a:xfrm>
            <a:off x="6134100" y="38011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>
            <p:custDataLst>
              <p:tags r:id="rId194"/>
            </p:custDataLst>
          </p:nvPr>
        </p:nvSpPr>
        <p:spPr>
          <a:xfrm>
            <a:off x="6134100" y="376491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>
            <p:custDataLst>
              <p:tags r:id="rId195"/>
            </p:custDataLst>
          </p:nvPr>
        </p:nvSpPr>
        <p:spPr>
          <a:xfrm>
            <a:off x="6097905" y="38220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>
            <p:custDataLst>
              <p:tags r:id="rId196"/>
            </p:custDataLst>
          </p:nvPr>
        </p:nvSpPr>
        <p:spPr>
          <a:xfrm>
            <a:off x="6134100" y="380238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>
            <p:custDataLst>
              <p:tags r:id="rId197"/>
            </p:custDataLst>
          </p:nvPr>
        </p:nvSpPr>
        <p:spPr>
          <a:xfrm>
            <a:off x="6097905" y="38220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>
            <p:custDataLst>
              <p:tags r:id="rId198"/>
            </p:custDataLst>
          </p:nvPr>
        </p:nvSpPr>
        <p:spPr>
          <a:xfrm>
            <a:off x="6134100" y="380238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>
            <p:custDataLst>
              <p:tags r:id="rId199"/>
            </p:custDataLst>
          </p:nvPr>
        </p:nvSpPr>
        <p:spPr>
          <a:xfrm>
            <a:off x="6097905" y="38220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>
            <p:custDataLst>
              <p:tags r:id="rId200"/>
            </p:custDataLst>
          </p:nvPr>
        </p:nvSpPr>
        <p:spPr>
          <a:xfrm>
            <a:off x="6134100" y="380238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>
            <p:custDataLst>
              <p:tags r:id="rId201"/>
            </p:custDataLst>
          </p:nvPr>
        </p:nvSpPr>
        <p:spPr>
          <a:xfrm>
            <a:off x="6097905" y="38220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>
            <p:custDataLst>
              <p:tags r:id="rId202"/>
            </p:custDataLst>
          </p:nvPr>
        </p:nvSpPr>
        <p:spPr>
          <a:xfrm>
            <a:off x="6134100" y="380238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>
            <p:custDataLst>
              <p:tags r:id="rId203"/>
            </p:custDataLst>
          </p:nvPr>
        </p:nvSpPr>
        <p:spPr>
          <a:xfrm>
            <a:off x="5827395" y="398081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>
            <p:custDataLst>
              <p:tags r:id="rId204"/>
            </p:custDataLst>
          </p:nvPr>
        </p:nvSpPr>
        <p:spPr>
          <a:xfrm>
            <a:off x="5880100" y="39281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>
            <p:custDataLst>
              <p:tags r:id="rId205"/>
            </p:custDataLst>
          </p:nvPr>
        </p:nvSpPr>
        <p:spPr>
          <a:xfrm>
            <a:off x="5916295" y="39084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>
            <p:custDataLst>
              <p:tags r:id="rId206"/>
            </p:custDataLst>
          </p:nvPr>
        </p:nvSpPr>
        <p:spPr>
          <a:xfrm>
            <a:off x="5970905" y="38582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>
            <p:custDataLst>
              <p:tags r:id="rId207"/>
            </p:custDataLst>
          </p:nvPr>
        </p:nvSpPr>
        <p:spPr>
          <a:xfrm>
            <a:off x="5970905" y="38582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>
            <p:custDataLst>
              <p:tags r:id="rId208"/>
            </p:custDataLst>
          </p:nvPr>
        </p:nvSpPr>
        <p:spPr>
          <a:xfrm>
            <a:off x="5916295" y="39084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>
            <p:custDataLst>
              <p:tags r:id="rId209"/>
            </p:custDataLst>
          </p:nvPr>
        </p:nvSpPr>
        <p:spPr>
          <a:xfrm>
            <a:off x="5970905" y="38582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>
            <p:custDataLst>
              <p:tags r:id="rId210"/>
            </p:custDataLst>
          </p:nvPr>
        </p:nvSpPr>
        <p:spPr>
          <a:xfrm>
            <a:off x="5970905" y="38582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>
            <p:custDataLst>
              <p:tags r:id="rId211"/>
            </p:custDataLst>
          </p:nvPr>
        </p:nvSpPr>
        <p:spPr>
          <a:xfrm>
            <a:off x="5791200" y="38417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>
            <p:custDataLst>
              <p:tags r:id="rId212"/>
            </p:custDataLst>
          </p:nvPr>
        </p:nvSpPr>
        <p:spPr>
          <a:xfrm>
            <a:off x="5918200" y="38055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>
            <p:custDataLst>
              <p:tags r:id="rId213"/>
            </p:custDataLst>
          </p:nvPr>
        </p:nvSpPr>
        <p:spPr>
          <a:xfrm>
            <a:off x="6083300" y="375221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>
            <p:custDataLst>
              <p:tags r:id="rId214"/>
            </p:custDataLst>
          </p:nvPr>
        </p:nvSpPr>
        <p:spPr>
          <a:xfrm>
            <a:off x="6009005" y="37357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>
            <p:custDataLst>
              <p:tags r:id="rId215"/>
            </p:custDataLst>
          </p:nvPr>
        </p:nvSpPr>
        <p:spPr>
          <a:xfrm>
            <a:off x="6083300" y="375221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>
            <p:custDataLst>
              <p:tags r:id="rId216"/>
            </p:custDataLst>
          </p:nvPr>
        </p:nvSpPr>
        <p:spPr>
          <a:xfrm>
            <a:off x="6009005" y="37357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>
            <p:custDataLst>
              <p:tags r:id="rId217"/>
            </p:custDataLst>
          </p:nvPr>
        </p:nvSpPr>
        <p:spPr>
          <a:xfrm>
            <a:off x="5812790" y="370713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>
            <p:custDataLst>
              <p:tags r:id="rId218"/>
            </p:custDataLst>
          </p:nvPr>
        </p:nvSpPr>
        <p:spPr>
          <a:xfrm>
            <a:off x="5812790" y="367093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>
            <p:custDataLst>
              <p:tags r:id="rId219"/>
            </p:custDataLst>
          </p:nvPr>
        </p:nvSpPr>
        <p:spPr>
          <a:xfrm>
            <a:off x="5738495" y="36906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>
            <p:custDataLst>
              <p:tags r:id="rId220"/>
            </p:custDataLst>
          </p:nvPr>
        </p:nvSpPr>
        <p:spPr>
          <a:xfrm>
            <a:off x="5865495" y="36544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>
            <p:custDataLst>
              <p:tags r:id="rId221"/>
            </p:custDataLst>
          </p:nvPr>
        </p:nvSpPr>
        <p:spPr>
          <a:xfrm>
            <a:off x="5901690" y="36347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>
            <p:custDataLst>
              <p:tags r:id="rId222"/>
            </p:custDataLst>
          </p:nvPr>
        </p:nvSpPr>
        <p:spPr>
          <a:xfrm>
            <a:off x="6311900" y="378587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>
            <p:custDataLst>
              <p:tags r:id="rId223"/>
            </p:custDataLst>
          </p:nvPr>
        </p:nvSpPr>
        <p:spPr>
          <a:xfrm>
            <a:off x="5702300" y="39154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>
            <p:custDataLst>
              <p:tags r:id="rId224"/>
            </p:custDataLst>
          </p:nvPr>
        </p:nvSpPr>
        <p:spPr>
          <a:xfrm>
            <a:off x="5628640" y="38836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>
            <p:custDataLst>
              <p:tags r:id="rId225"/>
            </p:custDataLst>
          </p:nvPr>
        </p:nvSpPr>
        <p:spPr>
          <a:xfrm>
            <a:off x="5824855" y="40106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>
            <p:custDataLst>
              <p:tags r:id="rId226"/>
            </p:custDataLst>
          </p:nvPr>
        </p:nvSpPr>
        <p:spPr>
          <a:xfrm>
            <a:off x="5829300" y="405828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6" name="椭圆 515"/>
          <p:cNvSpPr/>
          <p:nvPr>
            <p:custDataLst>
              <p:tags r:id="rId227"/>
            </p:custDataLst>
          </p:nvPr>
        </p:nvSpPr>
        <p:spPr>
          <a:xfrm>
            <a:off x="5882005" y="41192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7" name="椭圆 516"/>
          <p:cNvSpPr/>
          <p:nvPr>
            <p:custDataLst>
              <p:tags r:id="rId228"/>
            </p:custDataLst>
          </p:nvPr>
        </p:nvSpPr>
        <p:spPr>
          <a:xfrm>
            <a:off x="6115050" y="42437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8" name="椭圆 517"/>
          <p:cNvSpPr/>
          <p:nvPr>
            <p:custDataLst>
              <p:tags r:id="rId229"/>
            </p:custDataLst>
          </p:nvPr>
        </p:nvSpPr>
        <p:spPr>
          <a:xfrm>
            <a:off x="6115050" y="42075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9" name="椭圆 518"/>
          <p:cNvSpPr/>
          <p:nvPr>
            <p:custDataLst>
              <p:tags r:id="rId230"/>
            </p:custDataLst>
          </p:nvPr>
        </p:nvSpPr>
        <p:spPr>
          <a:xfrm>
            <a:off x="6115050" y="42437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0" name="椭圆 519"/>
          <p:cNvSpPr/>
          <p:nvPr>
            <p:custDataLst>
              <p:tags r:id="rId231"/>
            </p:custDataLst>
          </p:nvPr>
        </p:nvSpPr>
        <p:spPr>
          <a:xfrm>
            <a:off x="6115050" y="42075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1" name="椭圆 520"/>
          <p:cNvSpPr/>
          <p:nvPr>
            <p:custDataLst>
              <p:tags r:id="rId232"/>
            </p:custDataLst>
          </p:nvPr>
        </p:nvSpPr>
        <p:spPr>
          <a:xfrm>
            <a:off x="6115050" y="42437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2" name="椭圆 521"/>
          <p:cNvSpPr/>
          <p:nvPr>
            <p:custDataLst>
              <p:tags r:id="rId233"/>
            </p:custDataLst>
          </p:nvPr>
        </p:nvSpPr>
        <p:spPr>
          <a:xfrm>
            <a:off x="6115050" y="42075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3" name="椭圆 522"/>
          <p:cNvSpPr/>
          <p:nvPr>
            <p:custDataLst>
              <p:tags r:id="rId234"/>
            </p:custDataLst>
          </p:nvPr>
        </p:nvSpPr>
        <p:spPr>
          <a:xfrm>
            <a:off x="5772150" y="40633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4" name="椭圆 523"/>
          <p:cNvSpPr/>
          <p:nvPr>
            <p:custDataLst>
              <p:tags r:id="rId235"/>
            </p:custDataLst>
          </p:nvPr>
        </p:nvSpPr>
        <p:spPr>
          <a:xfrm>
            <a:off x="5772150" y="40633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5" name="椭圆 524"/>
          <p:cNvSpPr/>
          <p:nvPr>
            <p:custDataLst>
              <p:tags r:id="rId236"/>
            </p:custDataLst>
          </p:nvPr>
        </p:nvSpPr>
        <p:spPr>
          <a:xfrm>
            <a:off x="5643245" y="40970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6" name="椭圆 525"/>
          <p:cNvSpPr/>
          <p:nvPr>
            <p:custDataLst>
              <p:tags r:id="rId237"/>
            </p:custDataLst>
          </p:nvPr>
        </p:nvSpPr>
        <p:spPr>
          <a:xfrm>
            <a:off x="5772150" y="40633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7" name="椭圆 526"/>
          <p:cNvSpPr/>
          <p:nvPr>
            <p:custDataLst>
              <p:tags r:id="rId238"/>
            </p:custDataLst>
          </p:nvPr>
        </p:nvSpPr>
        <p:spPr>
          <a:xfrm>
            <a:off x="5697855" y="40468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8" name="椭圆 527"/>
          <p:cNvSpPr/>
          <p:nvPr>
            <p:custDataLst>
              <p:tags r:id="rId239"/>
            </p:custDataLst>
          </p:nvPr>
        </p:nvSpPr>
        <p:spPr>
          <a:xfrm>
            <a:off x="5772150" y="40633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9" name="椭圆 528"/>
          <p:cNvSpPr/>
          <p:nvPr>
            <p:custDataLst>
              <p:tags r:id="rId240"/>
            </p:custDataLst>
          </p:nvPr>
        </p:nvSpPr>
        <p:spPr>
          <a:xfrm>
            <a:off x="5697855" y="40468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0" name="椭圆 529"/>
          <p:cNvSpPr/>
          <p:nvPr>
            <p:custDataLst>
              <p:tags r:id="rId241"/>
            </p:custDataLst>
          </p:nvPr>
        </p:nvSpPr>
        <p:spPr>
          <a:xfrm>
            <a:off x="5645150" y="39941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1" name="椭圆 530"/>
          <p:cNvSpPr/>
          <p:nvPr>
            <p:custDataLst>
              <p:tags r:id="rId242"/>
            </p:custDataLst>
          </p:nvPr>
        </p:nvSpPr>
        <p:spPr>
          <a:xfrm>
            <a:off x="5681345" y="39744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6" name="椭圆 535"/>
          <p:cNvSpPr/>
          <p:nvPr>
            <p:custDataLst>
              <p:tags r:id="rId243"/>
            </p:custDataLst>
          </p:nvPr>
        </p:nvSpPr>
        <p:spPr>
          <a:xfrm>
            <a:off x="5628640" y="382333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8" name="椭圆 537"/>
          <p:cNvSpPr/>
          <p:nvPr>
            <p:custDataLst>
              <p:tags r:id="rId244"/>
            </p:custDataLst>
          </p:nvPr>
        </p:nvSpPr>
        <p:spPr>
          <a:xfrm>
            <a:off x="5683250" y="377317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0" name="椭圆 539"/>
          <p:cNvSpPr/>
          <p:nvPr>
            <p:custDataLst>
              <p:tags r:id="rId245"/>
            </p:custDataLst>
          </p:nvPr>
        </p:nvSpPr>
        <p:spPr>
          <a:xfrm>
            <a:off x="5394325" y="35750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1" name="椭圆 540"/>
          <p:cNvSpPr/>
          <p:nvPr>
            <p:custDataLst>
              <p:tags r:id="rId246"/>
            </p:custDataLst>
          </p:nvPr>
        </p:nvSpPr>
        <p:spPr>
          <a:xfrm>
            <a:off x="5389880" y="356933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2" name="椭圆 541"/>
          <p:cNvSpPr/>
          <p:nvPr>
            <p:custDataLst>
              <p:tags r:id="rId247"/>
            </p:custDataLst>
          </p:nvPr>
        </p:nvSpPr>
        <p:spPr>
          <a:xfrm>
            <a:off x="5389880" y="35331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3" name="椭圆 542"/>
          <p:cNvSpPr/>
          <p:nvPr>
            <p:custDataLst>
              <p:tags r:id="rId248"/>
            </p:custDataLst>
          </p:nvPr>
        </p:nvSpPr>
        <p:spPr>
          <a:xfrm>
            <a:off x="5315585" y="35528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0" name="椭圆 549"/>
          <p:cNvSpPr/>
          <p:nvPr>
            <p:custDataLst>
              <p:tags r:id="rId249"/>
            </p:custDataLst>
          </p:nvPr>
        </p:nvSpPr>
        <p:spPr>
          <a:xfrm>
            <a:off x="5612130" y="35623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2" name="椭圆 551"/>
          <p:cNvSpPr/>
          <p:nvPr>
            <p:custDataLst>
              <p:tags r:id="rId250"/>
            </p:custDataLst>
          </p:nvPr>
        </p:nvSpPr>
        <p:spPr>
          <a:xfrm>
            <a:off x="5537835" y="35458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4" name="椭圆 553"/>
          <p:cNvSpPr/>
          <p:nvPr>
            <p:custDataLst>
              <p:tags r:id="rId251"/>
            </p:custDataLst>
          </p:nvPr>
        </p:nvSpPr>
        <p:spPr>
          <a:xfrm>
            <a:off x="6335395" y="40805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5" name="椭圆 554"/>
          <p:cNvSpPr/>
          <p:nvPr>
            <p:custDataLst>
              <p:tags r:id="rId252"/>
            </p:custDataLst>
          </p:nvPr>
        </p:nvSpPr>
        <p:spPr>
          <a:xfrm>
            <a:off x="6390005" y="40303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6" name="椭圆 555"/>
          <p:cNvSpPr/>
          <p:nvPr>
            <p:custDataLst>
              <p:tags r:id="rId253"/>
            </p:custDataLst>
          </p:nvPr>
        </p:nvSpPr>
        <p:spPr>
          <a:xfrm>
            <a:off x="6390005" y="40303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7" name="椭圆 556"/>
          <p:cNvSpPr/>
          <p:nvPr>
            <p:custDataLst>
              <p:tags r:id="rId254"/>
            </p:custDataLst>
          </p:nvPr>
        </p:nvSpPr>
        <p:spPr>
          <a:xfrm>
            <a:off x="6221095" y="42354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8" name="椭圆 557"/>
          <p:cNvSpPr/>
          <p:nvPr>
            <p:custDataLst>
              <p:tags r:id="rId255"/>
            </p:custDataLst>
          </p:nvPr>
        </p:nvSpPr>
        <p:spPr>
          <a:xfrm>
            <a:off x="6273800" y="42189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9" name="椭圆 558"/>
          <p:cNvSpPr/>
          <p:nvPr>
            <p:custDataLst>
              <p:tags r:id="rId256"/>
            </p:custDataLst>
          </p:nvPr>
        </p:nvSpPr>
        <p:spPr>
          <a:xfrm>
            <a:off x="5675630" y="36087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1" name="椭圆 560"/>
          <p:cNvSpPr/>
          <p:nvPr>
            <p:custDataLst>
              <p:tags r:id="rId257"/>
            </p:custDataLst>
          </p:nvPr>
        </p:nvSpPr>
        <p:spPr>
          <a:xfrm>
            <a:off x="5730240" y="35585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3" name="椭圆 562"/>
          <p:cNvSpPr/>
          <p:nvPr>
            <p:custDataLst>
              <p:tags r:id="rId258"/>
            </p:custDataLst>
          </p:nvPr>
        </p:nvSpPr>
        <p:spPr>
          <a:xfrm>
            <a:off x="5730240" y="35585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0" name="椭圆 569"/>
          <p:cNvSpPr/>
          <p:nvPr>
            <p:custDataLst>
              <p:tags r:id="rId259"/>
            </p:custDataLst>
          </p:nvPr>
        </p:nvSpPr>
        <p:spPr>
          <a:xfrm>
            <a:off x="6130290" y="422148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1" name="椭圆 570"/>
          <p:cNvSpPr/>
          <p:nvPr>
            <p:custDataLst>
              <p:tags r:id="rId260"/>
            </p:custDataLst>
          </p:nvPr>
        </p:nvSpPr>
        <p:spPr>
          <a:xfrm>
            <a:off x="5495925" y="359473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2" name="椭圆 571"/>
          <p:cNvSpPr/>
          <p:nvPr>
            <p:custDataLst>
              <p:tags r:id="rId261"/>
            </p:custDataLst>
          </p:nvPr>
        </p:nvSpPr>
        <p:spPr>
          <a:xfrm>
            <a:off x="6055995" y="420497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3" name="椭圆 572"/>
          <p:cNvSpPr/>
          <p:nvPr>
            <p:custDataLst>
              <p:tags r:id="rId262"/>
            </p:custDataLst>
          </p:nvPr>
        </p:nvSpPr>
        <p:spPr>
          <a:xfrm>
            <a:off x="5548630" y="35782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4" name="椭圆 573"/>
          <p:cNvSpPr/>
          <p:nvPr>
            <p:custDataLst>
              <p:tags r:id="rId263"/>
            </p:custDataLst>
          </p:nvPr>
        </p:nvSpPr>
        <p:spPr>
          <a:xfrm>
            <a:off x="5584825" y="35585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9" name="椭圆 578"/>
          <p:cNvSpPr/>
          <p:nvPr>
            <p:custDataLst>
              <p:tags r:id="rId264"/>
            </p:custDataLst>
          </p:nvPr>
        </p:nvSpPr>
        <p:spPr>
          <a:xfrm>
            <a:off x="6043295" y="40354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0" name="椭圆 579"/>
          <p:cNvSpPr/>
          <p:nvPr>
            <p:custDataLst>
              <p:tags r:id="rId265"/>
            </p:custDataLst>
          </p:nvPr>
        </p:nvSpPr>
        <p:spPr>
          <a:xfrm>
            <a:off x="6350000" y="39281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7" name="椭圆 586"/>
          <p:cNvSpPr/>
          <p:nvPr>
            <p:custDataLst>
              <p:tags r:id="rId266"/>
            </p:custDataLst>
          </p:nvPr>
        </p:nvSpPr>
        <p:spPr>
          <a:xfrm>
            <a:off x="6277610" y="39643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0" name="椭圆 589"/>
          <p:cNvSpPr/>
          <p:nvPr>
            <p:custDataLst>
              <p:tags r:id="rId267"/>
            </p:custDataLst>
          </p:nvPr>
        </p:nvSpPr>
        <p:spPr>
          <a:xfrm>
            <a:off x="6277610" y="39643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2" name="椭圆 601"/>
          <p:cNvSpPr/>
          <p:nvPr>
            <p:custDataLst>
              <p:tags r:id="rId268"/>
            </p:custDataLst>
          </p:nvPr>
        </p:nvSpPr>
        <p:spPr>
          <a:xfrm>
            <a:off x="6064885" y="412369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" name="椭圆 613"/>
          <p:cNvSpPr/>
          <p:nvPr>
            <p:custDataLst>
              <p:tags r:id="rId269"/>
            </p:custDataLst>
          </p:nvPr>
        </p:nvSpPr>
        <p:spPr>
          <a:xfrm>
            <a:off x="5918200" y="403161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6" name="椭圆 615"/>
          <p:cNvSpPr/>
          <p:nvPr>
            <p:custDataLst>
              <p:tags r:id="rId270"/>
            </p:custDataLst>
          </p:nvPr>
        </p:nvSpPr>
        <p:spPr>
          <a:xfrm>
            <a:off x="6081395" y="391287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1" name="椭圆 620"/>
          <p:cNvSpPr/>
          <p:nvPr>
            <p:custDataLst>
              <p:tags r:id="rId271"/>
            </p:custDataLst>
          </p:nvPr>
        </p:nvSpPr>
        <p:spPr>
          <a:xfrm>
            <a:off x="5939790" y="383413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4" name="椭圆 623"/>
          <p:cNvSpPr/>
          <p:nvPr>
            <p:custDataLst>
              <p:tags r:id="rId272"/>
            </p:custDataLst>
          </p:nvPr>
        </p:nvSpPr>
        <p:spPr>
          <a:xfrm>
            <a:off x="5992495" y="37814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5" name="椭圆 624"/>
          <p:cNvSpPr/>
          <p:nvPr>
            <p:custDataLst>
              <p:tags r:id="rId273"/>
            </p:custDataLst>
          </p:nvPr>
        </p:nvSpPr>
        <p:spPr>
          <a:xfrm>
            <a:off x="6028690" y="37617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7" name="椭圆 626"/>
          <p:cNvSpPr/>
          <p:nvPr>
            <p:custDataLst>
              <p:tags r:id="rId274"/>
            </p:custDataLst>
          </p:nvPr>
        </p:nvSpPr>
        <p:spPr>
          <a:xfrm>
            <a:off x="6438900" y="391287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7" name="椭圆 636"/>
          <p:cNvSpPr/>
          <p:nvPr>
            <p:custDataLst>
              <p:tags r:id="rId275"/>
            </p:custDataLst>
          </p:nvPr>
        </p:nvSpPr>
        <p:spPr>
          <a:xfrm>
            <a:off x="7054850" y="37611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2" name="椭圆 641"/>
          <p:cNvSpPr/>
          <p:nvPr>
            <p:custDataLst>
              <p:tags r:id="rId276"/>
            </p:custDataLst>
          </p:nvPr>
        </p:nvSpPr>
        <p:spPr>
          <a:xfrm>
            <a:off x="7054850" y="37611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5" name="椭圆 644"/>
          <p:cNvSpPr/>
          <p:nvPr>
            <p:custDataLst>
              <p:tags r:id="rId277"/>
            </p:custDataLst>
          </p:nvPr>
        </p:nvSpPr>
        <p:spPr>
          <a:xfrm>
            <a:off x="6967855" y="389509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6" name="椭圆 645"/>
          <p:cNvSpPr/>
          <p:nvPr>
            <p:custDataLst>
              <p:tags r:id="rId278"/>
            </p:custDataLst>
          </p:nvPr>
        </p:nvSpPr>
        <p:spPr>
          <a:xfrm>
            <a:off x="6893560" y="387858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7" name="椭圆 646"/>
          <p:cNvSpPr/>
          <p:nvPr>
            <p:custDataLst>
              <p:tags r:id="rId279"/>
            </p:custDataLst>
          </p:nvPr>
        </p:nvSpPr>
        <p:spPr>
          <a:xfrm>
            <a:off x="6967855" y="389509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8" name="椭圆 647"/>
          <p:cNvSpPr/>
          <p:nvPr>
            <p:custDataLst>
              <p:tags r:id="rId280"/>
            </p:custDataLst>
          </p:nvPr>
        </p:nvSpPr>
        <p:spPr>
          <a:xfrm>
            <a:off x="6893560" y="387858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1" name="椭圆 650"/>
          <p:cNvSpPr/>
          <p:nvPr>
            <p:custDataLst>
              <p:tags r:id="rId281"/>
            </p:custDataLst>
          </p:nvPr>
        </p:nvSpPr>
        <p:spPr>
          <a:xfrm>
            <a:off x="6633210" y="41636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4" name="椭圆 653"/>
          <p:cNvSpPr/>
          <p:nvPr>
            <p:custDataLst>
              <p:tags r:id="rId282"/>
            </p:custDataLst>
          </p:nvPr>
        </p:nvSpPr>
        <p:spPr>
          <a:xfrm>
            <a:off x="6633210" y="41636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5" name="椭圆 654"/>
          <p:cNvSpPr/>
          <p:nvPr>
            <p:custDataLst>
              <p:tags r:id="rId283"/>
            </p:custDataLst>
          </p:nvPr>
        </p:nvSpPr>
        <p:spPr>
          <a:xfrm>
            <a:off x="6760210" y="41275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6" name="椭圆 655"/>
          <p:cNvSpPr/>
          <p:nvPr>
            <p:custDataLst>
              <p:tags r:id="rId284"/>
            </p:custDataLst>
          </p:nvPr>
        </p:nvSpPr>
        <p:spPr>
          <a:xfrm>
            <a:off x="6820535" y="419163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7" name="椭圆 656"/>
          <p:cNvSpPr/>
          <p:nvPr>
            <p:custDataLst>
              <p:tags r:id="rId285"/>
            </p:custDataLst>
          </p:nvPr>
        </p:nvSpPr>
        <p:spPr>
          <a:xfrm>
            <a:off x="6760210" y="404177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9" name="椭圆 658"/>
          <p:cNvSpPr/>
          <p:nvPr>
            <p:custDataLst>
              <p:tags r:id="rId286"/>
            </p:custDataLst>
          </p:nvPr>
        </p:nvSpPr>
        <p:spPr>
          <a:xfrm>
            <a:off x="6633210" y="41636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1" name="椭圆 660"/>
          <p:cNvSpPr/>
          <p:nvPr>
            <p:custDataLst>
              <p:tags r:id="rId287"/>
            </p:custDataLst>
          </p:nvPr>
        </p:nvSpPr>
        <p:spPr>
          <a:xfrm>
            <a:off x="6820535" y="39814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2" name="椭圆 661"/>
          <p:cNvSpPr/>
          <p:nvPr>
            <p:custDataLst>
              <p:tags r:id="rId288"/>
            </p:custDataLst>
          </p:nvPr>
        </p:nvSpPr>
        <p:spPr>
          <a:xfrm>
            <a:off x="6660515" y="41065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4" name="椭圆 663"/>
          <p:cNvSpPr/>
          <p:nvPr>
            <p:custDataLst>
              <p:tags r:id="rId289"/>
            </p:custDataLst>
          </p:nvPr>
        </p:nvSpPr>
        <p:spPr>
          <a:xfrm>
            <a:off x="6709410" y="42418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5" name="椭圆 664"/>
          <p:cNvSpPr/>
          <p:nvPr>
            <p:custDataLst>
              <p:tags r:id="rId290"/>
            </p:custDataLst>
          </p:nvPr>
        </p:nvSpPr>
        <p:spPr>
          <a:xfrm>
            <a:off x="6635115" y="422529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6" name="椭圆 665"/>
          <p:cNvSpPr/>
          <p:nvPr>
            <p:custDataLst>
              <p:tags r:id="rId291"/>
            </p:custDataLst>
          </p:nvPr>
        </p:nvSpPr>
        <p:spPr>
          <a:xfrm>
            <a:off x="6709410" y="42418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7" name="椭圆 666"/>
          <p:cNvSpPr/>
          <p:nvPr>
            <p:custDataLst>
              <p:tags r:id="rId292"/>
            </p:custDataLst>
          </p:nvPr>
        </p:nvSpPr>
        <p:spPr>
          <a:xfrm>
            <a:off x="6635115" y="422529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8" name="椭圆 667"/>
          <p:cNvSpPr/>
          <p:nvPr>
            <p:custDataLst>
              <p:tags r:id="rId293"/>
            </p:custDataLst>
          </p:nvPr>
        </p:nvSpPr>
        <p:spPr>
          <a:xfrm>
            <a:off x="6622415" y="37928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9" name="椭圆 668"/>
          <p:cNvSpPr/>
          <p:nvPr>
            <p:custDataLst>
              <p:tags r:id="rId294"/>
            </p:custDataLst>
          </p:nvPr>
        </p:nvSpPr>
        <p:spPr>
          <a:xfrm>
            <a:off x="6622415" y="37928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0" name="椭圆 669"/>
          <p:cNvSpPr/>
          <p:nvPr>
            <p:custDataLst>
              <p:tags r:id="rId295"/>
            </p:custDataLst>
          </p:nvPr>
        </p:nvSpPr>
        <p:spPr>
          <a:xfrm>
            <a:off x="6622415" y="37928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1" name="椭圆 670"/>
          <p:cNvSpPr/>
          <p:nvPr>
            <p:custDataLst>
              <p:tags r:id="rId296"/>
            </p:custDataLst>
          </p:nvPr>
        </p:nvSpPr>
        <p:spPr>
          <a:xfrm>
            <a:off x="6646545" y="380555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2" name="椭圆 671"/>
          <p:cNvSpPr/>
          <p:nvPr>
            <p:custDataLst>
              <p:tags r:id="rId297"/>
            </p:custDataLst>
          </p:nvPr>
        </p:nvSpPr>
        <p:spPr>
          <a:xfrm>
            <a:off x="6642100" y="37998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3" name="椭圆 672"/>
          <p:cNvSpPr/>
          <p:nvPr>
            <p:custDataLst>
              <p:tags r:id="rId298"/>
            </p:custDataLst>
          </p:nvPr>
        </p:nvSpPr>
        <p:spPr>
          <a:xfrm>
            <a:off x="6642100" y="37636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4" name="椭圆 673"/>
          <p:cNvSpPr/>
          <p:nvPr>
            <p:custDataLst>
              <p:tags r:id="rId299"/>
            </p:custDataLst>
          </p:nvPr>
        </p:nvSpPr>
        <p:spPr>
          <a:xfrm>
            <a:off x="6567805" y="378333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7" name="椭圆 676"/>
          <p:cNvSpPr/>
          <p:nvPr>
            <p:custDataLst>
              <p:tags r:id="rId300"/>
            </p:custDataLst>
          </p:nvPr>
        </p:nvSpPr>
        <p:spPr>
          <a:xfrm>
            <a:off x="6927850" y="38392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8" name="椭圆 677"/>
          <p:cNvSpPr/>
          <p:nvPr>
            <p:custDataLst>
              <p:tags r:id="rId301"/>
            </p:custDataLst>
          </p:nvPr>
        </p:nvSpPr>
        <p:spPr>
          <a:xfrm>
            <a:off x="6982460" y="37890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9" name="椭圆 678"/>
          <p:cNvSpPr/>
          <p:nvPr>
            <p:custDataLst>
              <p:tags r:id="rId302"/>
            </p:custDataLst>
          </p:nvPr>
        </p:nvSpPr>
        <p:spPr>
          <a:xfrm>
            <a:off x="6982460" y="37890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0" name="椭圆 679"/>
          <p:cNvSpPr/>
          <p:nvPr>
            <p:custDataLst>
              <p:tags r:id="rId303"/>
            </p:custDataLst>
          </p:nvPr>
        </p:nvSpPr>
        <p:spPr>
          <a:xfrm>
            <a:off x="6748145" y="38252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1" name="椭圆 680"/>
          <p:cNvSpPr/>
          <p:nvPr>
            <p:custDataLst>
              <p:tags r:id="rId304"/>
            </p:custDataLst>
          </p:nvPr>
        </p:nvSpPr>
        <p:spPr>
          <a:xfrm>
            <a:off x="6800850" y="380873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2" name="椭圆 681"/>
          <p:cNvSpPr/>
          <p:nvPr>
            <p:custDataLst>
              <p:tags r:id="rId305"/>
            </p:custDataLst>
          </p:nvPr>
        </p:nvSpPr>
        <p:spPr>
          <a:xfrm>
            <a:off x="6837045" y="37890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6" name="椭圆 685"/>
          <p:cNvSpPr/>
          <p:nvPr>
            <p:custDataLst>
              <p:tags r:id="rId306"/>
            </p:custDataLst>
          </p:nvPr>
        </p:nvSpPr>
        <p:spPr>
          <a:xfrm>
            <a:off x="6286500" y="41884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7" name="椭圆 686"/>
          <p:cNvSpPr/>
          <p:nvPr>
            <p:custDataLst>
              <p:tags r:id="rId307"/>
            </p:custDataLst>
          </p:nvPr>
        </p:nvSpPr>
        <p:spPr>
          <a:xfrm>
            <a:off x="6282055" y="41827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9" name="椭圆 688"/>
          <p:cNvSpPr/>
          <p:nvPr>
            <p:custDataLst>
              <p:tags r:id="rId308"/>
            </p:custDataLst>
          </p:nvPr>
        </p:nvSpPr>
        <p:spPr>
          <a:xfrm>
            <a:off x="6207760" y="416623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0" name="椭圆 689"/>
          <p:cNvSpPr/>
          <p:nvPr>
            <p:custDataLst>
              <p:tags r:id="rId309"/>
            </p:custDataLst>
          </p:nvPr>
        </p:nvSpPr>
        <p:spPr>
          <a:xfrm>
            <a:off x="6504305" y="41757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2" name="椭圆 691"/>
          <p:cNvSpPr/>
          <p:nvPr>
            <p:custDataLst>
              <p:tags r:id="rId310"/>
            </p:custDataLst>
          </p:nvPr>
        </p:nvSpPr>
        <p:spPr>
          <a:xfrm>
            <a:off x="6567805" y="422211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3" name="椭圆 692"/>
          <p:cNvSpPr/>
          <p:nvPr>
            <p:custDataLst>
              <p:tags r:id="rId311"/>
            </p:custDataLst>
          </p:nvPr>
        </p:nvSpPr>
        <p:spPr>
          <a:xfrm>
            <a:off x="6622415" y="41719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4" name="椭圆 693"/>
          <p:cNvSpPr/>
          <p:nvPr>
            <p:custDataLst>
              <p:tags r:id="rId312"/>
            </p:custDataLst>
          </p:nvPr>
        </p:nvSpPr>
        <p:spPr>
          <a:xfrm>
            <a:off x="6622415" y="41719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5" name="椭圆 694"/>
          <p:cNvSpPr/>
          <p:nvPr>
            <p:custDataLst>
              <p:tags r:id="rId313"/>
            </p:custDataLst>
          </p:nvPr>
        </p:nvSpPr>
        <p:spPr>
          <a:xfrm>
            <a:off x="6388100" y="42081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8" name="椭圆 697"/>
          <p:cNvSpPr/>
          <p:nvPr>
            <p:custDataLst>
              <p:tags r:id="rId314"/>
            </p:custDataLst>
          </p:nvPr>
        </p:nvSpPr>
        <p:spPr>
          <a:xfrm>
            <a:off x="5084445" y="36804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0" name="椭圆 699"/>
          <p:cNvSpPr/>
          <p:nvPr>
            <p:custDataLst>
              <p:tags r:id="rId315"/>
            </p:custDataLst>
          </p:nvPr>
        </p:nvSpPr>
        <p:spPr>
          <a:xfrm>
            <a:off x="5080000" y="36385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1" name="椭圆 700"/>
          <p:cNvSpPr/>
          <p:nvPr>
            <p:custDataLst>
              <p:tags r:id="rId316"/>
            </p:custDataLst>
          </p:nvPr>
        </p:nvSpPr>
        <p:spPr>
          <a:xfrm>
            <a:off x="5111750" y="371983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2" name="椭圆 701"/>
          <p:cNvSpPr/>
          <p:nvPr>
            <p:custDataLst>
              <p:tags r:id="rId317"/>
            </p:custDataLst>
          </p:nvPr>
        </p:nvSpPr>
        <p:spPr>
          <a:xfrm>
            <a:off x="5132705" y="36315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5" name="椭圆 704"/>
          <p:cNvSpPr/>
          <p:nvPr>
            <p:custDataLst>
              <p:tags r:id="rId318"/>
            </p:custDataLst>
          </p:nvPr>
        </p:nvSpPr>
        <p:spPr>
          <a:xfrm>
            <a:off x="5132705" y="36315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6" name="椭圆 705"/>
          <p:cNvSpPr/>
          <p:nvPr>
            <p:custDataLst>
              <p:tags r:id="rId319"/>
            </p:custDataLst>
          </p:nvPr>
        </p:nvSpPr>
        <p:spPr>
          <a:xfrm>
            <a:off x="5137150" y="374967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8" name="椭圆 707"/>
          <p:cNvSpPr/>
          <p:nvPr>
            <p:custDataLst>
              <p:tags r:id="rId320"/>
            </p:custDataLst>
          </p:nvPr>
        </p:nvSpPr>
        <p:spPr>
          <a:xfrm>
            <a:off x="4551045" y="443103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9" name="椭圆 708"/>
          <p:cNvSpPr/>
          <p:nvPr>
            <p:custDataLst>
              <p:tags r:id="rId321"/>
            </p:custDataLst>
          </p:nvPr>
        </p:nvSpPr>
        <p:spPr>
          <a:xfrm>
            <a:off x="4551045" y="443103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0" name="椭圆 709"/>
          <p:cNvSpPr/>
          <p:nvPr>
            <p:custDataLst>
              <p:tags r:id="rId322"/>
            </p:custDataLst>
          </p:nvPr>
        </p:nvSpPr>
        <p:spPr>
          <a:xfrm>
            <a:off x="4551045" y="443103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1" name="椭圆 710"/>
          <p:cNvSpPr/>
          <p:nvPr>
            <p:custDataLst>
              <p:tags r:id="rId323"/>
            </p:custDataLst>
          </p:nvPr>
        </p:nvSpPr>
        <p:spPr>
          <a:xfrm>
            <a:off x="4515485" y="43859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2" name="椭圆 711"/>
          <p:cNvSpPr/>
          <p:nvPr>
            <p:custDataLst>
              <p:tags r:id="rId324"/>
            </p:custDataLst>
          </p:nvPr>
        </p:nvSpPr>
        <p:spPr>
          <a:xfrm>
            <a:off x="4194175" y="452437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3" name="椭圆 712"/>
          <p:cNvSpPr/>
          <p:nvPr>
            <p:custDataLst>
              <p:tags r:id="rId325"/>
            </p:custDataLst>
          </p:nvPr>
        </p:nvSpPr>
        <p:spPr>
          <a:xfrm>
            <a:off x="4391025" y="43129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4" name="椭圆 713"/>
          <p:cNvSpPr/>
          <p:nvPr>
            <p:custDataLst>
              <p:tags r:id="rId326"/>
            </p:custDataLst>
          </p:nvPr>
        </p:nvSpPr>
        <p:spPr>
          <a:xfrm>
            <a:off x="4266565" y="464439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5" name="椭圆 714"/>
          <p:cNvSpPr/>
          <p:nvPr>
            <p:custDataLst>
              <p:tags r:id="rId327"/>
            </p:custDataLst>
          </p:nvPr>
        </p:nvSpPr>
        <p:spPr>
          <a:xfrm>
            <a:off x="4707255" y="40830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6" name="椭圆 715"/>
          <p:cNvSpPr/>
          <p:nvPr>
            <p:custDataLst>
              <p:tags r:id="rId328"/>
            </p:custDataLst>
          </p:nvPr>
        </p:nvSpPr>
        <p:spPr>
          <a:xfrm>
            <a:off x="4318635" y="44221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7" name="椭圆 716"/>
          <p:cNvSpPr/>
          <p:nvPr>
            <p:custDataLst>
              <p:tags r:id="rId329"/>
            </p:custDataLst>
          </p:nvPr>
        </p:nvSpPr>
        <p:spPr>
          <a:xfrm>
            <a:off x="4425950" y="423545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8" name="椭圆 717"/>
          <p:cNvSpPr/>
          <p:nvPr>
            <p:custDataLst>
              <p:tags r:id="rId330"/>
            </p:custDataLst>
          </p:nvPr>
        </p:nvSpPr>
        <p:spPr>
          <a:xfrm>
            <a:off x="4407535" y="43859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9" name="椭圆 718"/>
          <p:cNvSpPr/>
          <p:nvPr>
            <p:custDataLst>
              <p:tags r:id="rId331"/>
            </p:custDataLst>
          </p:nvPr>
        </p:nvSpPr>
        <p:spPr>
          <a:xfrm>
            <a:off x="4636135" y="42779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0" name="椭圆 719"/>
          <p:cNvSpPr/>
          <p:nvPr>
            <p:custDataLst>
              <p:tags r:id="rId332"/>
            </p:custDataLst>
          </p:nvPr>
        </p:nvSpPr>
        <p:spPr>
          <a:xfrm>
            <a:off x="4572635" y="407098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1" name="椭圆 720"/>
          <p:cNvSpPr/>
          <p:nvPr>
            <p:custDataLst>
              <p:tags r:id="rId333"/>
            </p:custDataLst>
          </p:nvPr>
        </p:nvSpPr>
        <p:spPr>
          <a:xfrm>
            <a:off x="4707255" y="39858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2" name="椭圆 721"/>
          <p:cNvSpPr/>
          <p:nvPr>
            <p:custDataLst>
              <p:tags r:id="rId334"/>
            </p:custDataLst>
          </p:nvPr>
        </p:nvSpPr>
        <p:spPr>
          <a:xfrm>
            <a:off x="4230370" y="45720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3" name="椭圆 722"/>
          <p:cNvSpPr/>
          <p:nvPr>
            <p:custDataLst>
              <p:tags r:id="rId335"/>
            </p:custDataLst>
          </p:nvPr>
        </p:nvSpPr>
        <p:spPr>
          <a:xfrm>
            <a:off x="4425950" y="44418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4" name="椭圆 723"/>
          <p:cNvSpPr/>
          <p:nvPr>
            <p:custDataLst>
              <p:tags r:id="rId336"/>
            </p:custDataLst>
          </p:nvPr>
        </p:nvSpPr>
        <p:spPr>
          <a:xfrm>
            <a:off x="4425950" y="44418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5" name="椭圆 724"/>
          <p:cNvSpPr/>
          <p:nvPr>
            <p:custDataLst>
              <p:tags r:id="rId337"/>
            </p:custDataLst>
          </p:nvPr>
        </p:nvSpPr>
        <p:spPr>
          <a:xfrm>
            <a:off x="4425950" y="44418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6" name="椭圆 725"/>
          <p:cNvSpPr/>
          <p:nvPr>
            <p:custDataLst>
              <p:tags r:id="rId338"/>
            </p:custDataLst>
          </p:nvPr>
        </p:nvSpPr>
        <p:spPr>
          <a:xfrm>
            <a:off x="4923790" y="41827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7" name="椭圆 726"/>
          <p:cNvSpPr/>
          <p:nvPr>
            <p:custDataLst>
              <p:tags r:id="rId339"/>
            </p:custDataLst>
          </p:nvPr>
        </p:nvSpPr>
        <p:spPr>
          <a:xfrm>
            <a:off x="4354830" y="451358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9" name="椭圆 728"/>
          <p:cNvSpPr/>
          <p:nvPr>
            <p:custDataLst>
              <p:tags r:id="rId340"/>
            </p:custDataLst>
          </p:nvPr>
        </p:nvSpPr>
        <p:spPr>
          <a:xfrm>
            <a:off x="4726940" y="434911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0" name="椭圆 729"/>
          <p:cNvSpPr/>
          <p:nvPr>
            <p:custDataLst>
              <p:tags r:id="rId341"/>
            </p:custDataLst>
          </p:nvPr>
        </p:nvSpPr>
        <p:spPr>
          <a:xfrm>
            <a:off x="4652645" y="43688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1" name="椭圆 730"/>
          <p:cNvSpPr/>
          <p:nvPr>
            <p:custDataLst>
              <p:tags r:id="rId342"/>
            </p:custDataLst>
          </p:nvPr>
        </p:nvSpPr>
        <p:spPr>
          <a:xfrm>
            <a:off x="4246245" y="44164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2" name="椭圆 731"/>
          <p:cNvSpPr/>
          <p:nvPr>
            <p:custDataLst>
              <p:tags r:id="rId343"/>
            </p:custDataLst>
          </p:nvPr>
        </p:nvSpPr>
        <p:spPr>
          <a:xfrm>
            <a:off x="4815840" y="43129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3" name="椭圆 732"/>
          <p:cNvSpPr/>
          <p:nvPr>
            <p:custDataLst>
              <p:tags r:id="rId344"/>
            </p:custDataLst>
          </p:nvPr>
        </p:nvSpPr>
        <p:spPr>
          <a:xfrm>
            <a:off x="4284345" y="45942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5" name="椭圆 734"/>
          <p:cNvSpPr/>
          <p:nvPr>
            <p:custDataLst>
              <p:tags r:id="rId345"/>
            </p:custDataLst>
          </p:nvPr>
        </p:nvSpPr>
        <p:spPr>
          <a:xfrm>
            <a:off x="3848735" y="487680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6" name="椭圆 735"/>
          <p:cNvSpPr/>
          <p:nvPr>
            <p:custDataLst>
              <p:tags r:id="rId346"/>
            </p:custDataLst>
          </p:nvPr>
        </p:nvSpPr>
        <p:spPr>
          <a:xfrm>
            <a:off x="4117340" y="47720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7" name="椭圆 736"/>
          <p:cNvSpPr/>
          <p:nvPr>
            <p:custDataLst>
              <p:tags r:id="rId347"/>
            </p:custDataLst>
          </p:nvPr>
        </p:nvSpPr>
        <p:spPr>
          <a:xfrm>
            <a:off x="4117340" y="47720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8" name="椭圆 737"/>
          <p:cNvSpPr/>
          <p:nvPr>
            <p:custDataLst>
              <p:tags r:id="rId348"/>
            </p:custDataLst>
          </p:nvPr>
        </p:nvSpPr>
        <p:spPr>
          <a:xfrm>
            <a:off x="4117340" y="47720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9" name="椭圆 738"/>
          <p:cNvSpPr/>
          <p:nvPr>
            <p:custDataLst>
              <p:tags r:id="rId349"/>
            </p:custDataLst>
          </p:nvPr>
        </p:nvSpPr>
        <p:spPr>
          <a:xfrm>
            <a:off x="4081780" y="47269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0" name="椭圆 739"/>
          <p:cNvSpPr/>
          <p:nvPr>
            <p:custDataLst>
              <p:tags r:id="rId350"/>
            </p:custDataLst>
          </p:nvPr>
        </p:nvSpPr>
        <p:spPr>
          <a:xfrm>
            <a:off x="3760470" y="486537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1" name="椭圆 740"/>
          <p:cNvSpPr/>
          <p:nvPr>
            <p:custDataLst>
              <p:tags r:id="rId351"/>
            </p:custDataLst>
          </p:nvPr>
        </p:nvSpPr>
        <p:spPr>
          <a:xfrm>
            <a:off x="3956050" y="489077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2" name="椭圆 741"/>
          <p:cNvSpPr/>
          <p:nvPr>
            <p:custDataLst>
              <p:tags r:id="rId352"/>
            </p:custDataLst>
          </p:nvPr>
        </p:nvSpPr>
        <p:spPr>
          <a:xfrm>
            <a:off x="3884930" y="476313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3" name="椭圆 742"/>
          <p:cNvSpPr/>
          <p:nvPr>
            <p:custDataLst>
              <p:tags r:id="rId353"/>
            </p:custDataLst>
          </p:nvPr>
        </p:nvSpPr>
        <p:spPr>
          <a:xfrm>
            <a:off x="3973830" y="47269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4" name="椭圆 743"/>
          <p:cNvSpPr/>
          <p:nvPr>
            <p:custDataLst>
              <p:tags r:id="rId354"/>
            </p:custDataLst>
          </p:nvPr>
        </p:nvSpPr>
        <p:spPr>
          <a:xfrm>
            <a:off x="3796665" y="49129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5" name="椭圆 744"/>
          <p:cNvSpPr/>
          <p:nvPr>
            <p:custDataLst>
              <p:tags r:id="rId355"/>
            </p:custDataLst>
          </p:nvPr>
        </p:nvSpPr>
        <p:spPr>
          <a:xfrm>
            <a:off x="3992245" y="47828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6" name="椭圆 745"/>
          <p:cNvSpPr/>
          <p:nvPr>
            <p:custDataLst>
              <p:tags r:id="rId356"/>
            </p:custDataLst>
          </p:nvPr>
        </p:nvSpPr>
        <p:spPr>
          <a:xfrm>
            <a:off x="3992245" y="47828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7" name="椭圆 746"/>
          <p:cNvSpPr/>
          <p:nvPr>
            <p:custDataLst>
              <p:tags r:id="rId357"/>
            </p:custDataLst>
          </p:nvPr>
        </p:nvSpPr>
        <p:spPr>
          <a:xfrm>
            <a:off x="3992245" y="47828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8" name="椭圆 747"/>
          <p:cNvSpPr/>
          <p:nvPr>
            <p:custDataLst>
              <p:tags r:id="rId358"/>
            </p:custDataLst>
          </p:nvPr>
        </p:nvSpPr>
        <p:spPr>
          <a:xfrm>
            <a:off x="3921125" y="485457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9" name="椭圆 748"/>
          <p:cNvSpPr/>
          <p:nvPr>
            <p:custDataLst>
              <p:tags r:id="rId359"/>
            </p:custDataLst>
          </p:nvPr>
        </p:nvSpPr>
        <p:spPr>
          <a:xfrm>
            <a:off x="3812540" y="47574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0" name="椭圆 749"/>
          <p:cNvSpPr/>
          <p:nvPr>
            <p:custDataLst>
              <p:tags r:id="rId360"/>
            </p:custDataLst>
          </p:nvPr>
        </p:nvSpPr>
        <p:spPr>
          <a:xfrm>
            <a:off x="3973830" y="48406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1" name="椭圆 750"/>
          <p:cNvSpPr/>
          <p:nvPr>
            <p:custDataLst>
              <p:tags r:id="rId361"/>
            </p:custDataLst>
          </p:nvPr>
        </p:nvSpPr>
        <p:spPr>
          <a:xfrm>
            <a:off x="4153535" y="471297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2" name="椭圆 751"/>
          <p:cNvSpPr/>
          <p:nvPr>
            <p:custDataLst>
              <p:tags r:id="rId362"/>
            </p:custDataLst>
          </p:nvPr>
        </p:nvSpPr>
        <p:spPr>
          <a:xfrm>
            <a:off x="4171315" y="45491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3" name="椭圆 752"/>
          <p:cNvSpPr/>
          <p:nvPr>
            <p:custDataLst>
              <p:tags r:id="rId363"/>
            </p:custDataLst>
          </p:nvPr>
        </p:nvSpPr>
        <p:spPr>
          <a:xfrm>
            <a:off x="4189730" y="46050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4" name="椭圆 753"/>
          <p:cNvSpPr/>
          <p:nvPr>
            <p:custDataLst>
              <p:tags r:id="rId364"/>
            </p:custDataLst>
          </p:nvPr>
        </p:nvSpPr>
        <p:spPr>
          <a:xfrm>
            <a:off x="4189730" y="46050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5" name="椭圆 754"/>
          <p:cNvSpPr/>
          <p:nvPr>
            <p:custDataLst>
              <p:tags r:id="rId365"/>
            </p:custDataLst>
          </p:nvPr>
        </p:nvSpPr>
        <p:spPr>
          <a:xfrm>
            <a:off x="4189730" y="46050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6" name="椭圆 755"/>
          <p:cNvSpPr/>
          <p:nvPr>
            <p:custDataLst>
              <p:tags r:id="rId366"/>
            </p:custDataLst>
          </p:nvPr>
        </p:nvSpPr>
        <p:spPr>
          <a:xfrm>
            <a:off x="4171315" y="46628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7" name="椭圆 756"/>
          <p:cNvSpPr/>
          <p:nvPr>
            <p:custDataLst>
              <p:tags r:id="rId367"/>
            </p:custDataLst>
          </p:nvPr>
        </p:nvSpPr>
        <p:spPr>
          <a:xfrm>
            <a:off x="4045585" y="465836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8" name="椭圆 757"/>
          <p:cNvSpPr/>
          <p:nvPr>
            <p:custDataLst>
              <p:tags r:id="rId368"/>
            </p:custDataLst>
          </p:nvPr>
        </p:nvSpPr>
        <p:spPr>
          <a:xfrm>
            <a:off x="4081780" y="45504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9" name="椭圆 758"/>
          <p:cNvSpPr/>
          <p:nvPr>
            <p:custDataLst>
              <p:tags r:id="rId369"/>
            </p:custDataLst>
          </p:nvPr>
        </p:nvSpPr>
        <p:spPr>
          <a:xfrm>
            <a:off x="4081780" y="45504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0" name="椭圆 759"/>
          <p:cNvSpPr/>
          <p:nvPr>
            <p:custDataLst>
              <p:tags r:id="rId370"/>
            </p:custDataLst>
          </p:nvPr>
        </p:nvSpPr>
        <p:spPr>
          <a:xfrm>
            <a:off x="4081780" y="45504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1" name="椭圆 760"/>
          <p:cNvSpPr/>
          <p:nvPr>
            <p:custDataLst>
              <p:tags r:id="rId371"/>
            </p:custDataLst>
          </p:nvPr>
        </p:nvSpPr>
        <p:spPr>
          <a:xfrm>
            <a:off x="4010660" y="462216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2" name="椭圆 761"/>
          <p:cNvSpPr/>
          <p:nvPr>
            <p:custDataLst>
              <p:tags r:id="rId372"/>
            </p:custDataLst>
          </p:nvPr>
        </p:nvSpPr>
        <p:spPr>
          <a:xfrm>
            <a:off x="4063365" y="460819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3" name="椭圆 762"/>
          <p:cNvSpPr/>
          <p:nvPr>
            <p:custDataLst>
              <p:tags r:id="rId373"/>
            </p:custDataLst>
          </p:nvPr>
        </p:nvSpPr>
        <p:spPr>
          <a:xfrm>
            <a:off x="4462145" y="45358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4" name="椭圆 763"/>
          <p:cNvSpPr/>
          <p:nvPr>
            <p:custDataLst>
              <p:tags r:id="rId374"/>
            </p:custDataLst>
          </p:nvPr>
        </p:nvSpPr>
        <p:spPr>
          <a:xfrm>
            <a:off x="4462145" y="45358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5" name="椭圆 764"/>
          <p:cNvSpPr/>
          <p:nvPr>
            <p:custDataLst>
              <p:tags r:id="rId375"/>
            </p:custDataLst>
          </p:nvPr>
        </p:nvSpPr>
        <p:spPr>
          <a:xfrm>
            <a:off x="4462145" y="453580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6" name="椭圆 765"/>
          <p:cNvSpPr/>
          <p:nvPr>
            <p:custDataLst>
              <p:tags r:id="rId376"/>
            </p:custDataLst>
          </p:nvPr>
        </p:nvSpPr>
        <p:spPr>
          <a:xfrm>
            <a:off x="4426585" y="44907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7" name="椭圆 766"/>
          <p:cNvSpPr/>
          <p:nvPr>
            <p:custDataLst>
              <p:tags r:id="rId377"/>
            </p:custDataLst>
          </p:nvPr>
        </p:nvSpPr>
        <p:spPr>
          <a:xfrm>
            <a:off x="3796665" y="506984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8" name="椭圆 767"/>
          <p:cNvSpPr/>
          <p:nvPr>
            <p:custDataLst>
              <p:tags r:id="rId378"/>
            </p:custDataLst>
          </p:nvPr>
        </p:nvSpPr>
        <p:spPr>
          <a:xfrm>
            <a:off x="3832860" y="496189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9" name="椭圆 768"/>
          <p:cNvSpPr/>
          <p:nvPr>
            <p:custDataLst>
              <p:tags r:id="rId379"/>
            </p:custDataLst>
          </p:nvPr>
        </p:nvSpPr>
        <p:spPr>
          <a:xfrm>
            <a:off x="3832860" y="496189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0" name="椭圆 769"/>
          <p:cNvSpPr/>
          <p:nvPr>
            <p:custDataLst>
              <p:tags r:id="rId380"/>
            </p:custDataLst>
          </p:nvPr>
        </p:nvSpPr>
        <p:spPr>
          <a:xfrm>
            <a:off x="3832860" y="496189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1" name="椭圆 770"/>
          <p:cNvSpPr/>
          <p:nvPr>
            <p:custDataLst>
              <p:tags r:id="rId381"/>
            </p:custDataLst>
          </p:nvPr>
        </p:nvSpPr>
        <p:spPr>
          <a:xfrm>
            <a:off x="3761740" y="503364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2" name="椭圆 771"/>
          <p:cNvSpPr/>
          <p:nvPr>
            <p:custDataLst>
              <p:tags r:id="rId382"/>
            </p:custDataLst>
          </p:nvPr>
        </p:nvSpPr>
        <p:spPr>
          <a:xfrm>
            <a:off x="3814445" y="501967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3" name="椭圆 772"/>
          <p:cNvSpPr/>
          <p:nvPr>
            <p:custDataLst>
              <p:tags r:id="rId383"/>
            </p:custDataLst>
          </p:nvPr>
        </p:nvSpPr>
        <p:spPr>
          <a:xfrm>
            <a:off x="7048500" y="373761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4" name="椭圆 773"/>
          <p:cNvSpPr/>
          <p:nvPr>
            <p:custDataLst>
              <p:tags r:id="rId384"/>
            </p:custDataLst>
          </p:nvPr>
        </p:nvSpPr>
        <p:spPr>
          <a:xfrm>
            <a:off x="7084695" y="37179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5" name="椭圆 774"/>
          <p:cNvSpPr/>
          <p:nvPr>
            <p:custDataLst>
              <p:tags r:id="rId385"/>
            </p:custDataLst>
          </p:nvPr>
        </p:nvSpPr>
        <p:spPr>
          <a:xfrm>
            <a:off x="7213600" y="368427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6" name="椭圆 775"/>
          <p:cNvSpPr/>
          <p:nvPr>
            <p:custDataLst>
              <p:tags r:id="rId386"/>
            </p:custDataLst>
          </p:nvPr>
        </p:nvSpPr>
        <p:spPr>
          <a:xfrm>
            <a:off x="7213600" y="368427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7" name="椭圆 776"/>
          <p:cNvSpPr/>
          <p:nvPr>
            <p:custDataLst>
              <p:tags r:id="rId387"/>
            </p:custDataLst>
          </p:nvPr>
        </p:nvSpPr>
        <p:spPr>
          <a:xfrm>
            <a:off x="7218045" y="378333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8" name="椭圆 777"/>
          <p:cNvSpPr/>
          <p:nvPr>
            <p:custDataLst>
              <p:tags r:id="rId388"/>
            </p:custDataLst>
          </p:nvPr>
        </p:nvSpPr>
        <p:spPr>
          <a:xfrm>
            <a:off x="7218045" y="374713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9" name="椭圆 778"/>
          <p:cNvSpPr/>
          <p:nvPr>
            <p:custDataLst>
              <p:tags r:id="rId389"/>
            </p:custDataLst>
          </p:nvPr>
        </p:nvSpPr>
        <p:spPr>
          <a:xfrm>
            <a:off x="7143750" y="3766820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0" name="椭圆 779"/>
          <p:cNvSpPr/>
          <p:nvPr>
            <p:custDataLst>
              <p:tags r:id="rId390"/>
            </p:custDataLst>
          </p:nvPr>
        </p:nvSpPr>
        <p:spPr>
          <a:xfrm>
            <a:off x="7270750" y="373062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81" name="直接连接符 780"/>
          <p:cNvCxnSpPr/>
          <p:nvPr/>
        </p:nvCxnSpPr>
        <p:spPr>
          <a:xfrm flipV="1">
            <a:off x="3748405" y="3732530"/>
            <a:ext cx="3495675" cy="19685"/>
          </a:xfrm>
          <a:prstGeom prst="line">
            <a:avLst/>
          </a:prstGeom>
          <a:ln w="28575" cap="flat" cmpd="sng" algn="ctr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2" name="文本框 781"/>
          <p:cNvSpPr txBox="1"/>
          <p:nvPr/>
        </p:nvSpPr>
        <p:spPr>
          <a:xfrm>
            <a:off x="3921125" y="5725160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200" b="1">
                <a:latin typeface="Times New Roman" panose="02020603050405020304" charset="0"/>
                <a:ea typeface="宋体" panose="02010600030101010101" pitchFamily="2" charset="-122"/>
              </a:rPr>
              <a:t>Distance from the river </a:t>
            </a:r>
            <a:r>
              <a:rPr lang="en-US" sz="1200" b="1">
                <a:latin typeface="Times New Roman" panose="02020603050405020304" charset="0"/>
                <a:ea typeface="宋体" panose="02010600030101010101" pitchFamily="2" charset="-122"/>
              </a:rPr>
              <a:t>surface's edge (km)</a:t>
            </a:r>
            <a:endParaRPr lang="zh-CN" altLang="en-US" sz="1200" b="1">
              <a:highlight>
                <a:srgbClr val="00FF00"/>
              </a:highligh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83" name="文本框 782"/>
          <p:cNvSpPr txBox="1"/>
          <p:nvPr>
            <p:custDataLst>
              <p:tags r:id="rId391"/>
            </p:custDataLst>
          </p:nvPr>
        </p:nvSpPr>
        <p:spPr>
          <a:xfrm rot="16200000">
            <a:off x="2379345" y="4055110"/>
            <a:ext cx="213995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200" b="1">
                <a:latin typeface="Times New Roman" panose="02020603050405020304" charset="0"/>
                <a:ea typeface="宋体" panose="02010600030101010101" pitchFamily="2" charset="-122"/>
              </a:rPr>
              <a:t>surface temperature (</a:t>
            </a:r>
            <a:r>
              <a:rPr lang="zh-CN" altLang="en-US" sz="1200" b="1">
                <a:latin typeface="Times New Roman" panose="02020603050405020304" charset="0"/>
                <a:ea typeface="宋体" panose="02010600030101010101" pitchFamily="2" charset="-122"/>
              </a:rPr>
              <a:t>°</a:t>
            </a:r>
            <a:r>
              <a:rPr lang="en-US" altLang="zh-CN" sz="1200" b="1">
                <a:latin typeface="Times New Roman" panose="02020603050405020304" charset="0"/>
                <a:ea typeface="宋体" panose="02010600030101010101" pitchFamily="2" charset="-122"/>
              </a:rPr>
              <a:t>C</a:t>
            </a:r>
            <a:r>
              <a:rPr lang="en-US" sz="1200" b="1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endParaRPr lang="en-US" altLang="en-US" sz="1200" b="1">
              <a:highlight>
                <a:srgbClr val="00FF00"/>
              </a:highligh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84" name="椭圆 783"/>
          <p:cNvSpPr/>
          <p:nvPr/>
        </p:nvSpPr>
        <p:spPr>
          <a:xfrm>
            <a:off x="5443855" y="368046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5" name="矩形标注 784"/>
          <p:cNvSpPr/>
          <p:nvPr/>
        </p:nvSpPr>
        <p:spPr>
          <a:xfrm>
            <a:off x="5389880" y="3122930"/>
            <a:ext cx="1714500" cy="365760"/>
          </a:xfrm>
          <a:prstGeom prst="wedgeRectCallout">
            <a:avLst>
              <a:gd name="adj1" fmla="val -36222"/>
              <a:gd name="adj2" fmla="val 99826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The first turning point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6" name="矩形标注 785"/>
          <p:cNvSpPr/>
          <p:nvPr>
            <p:custDataLst>
              <p:tags r:id="rId392"/>
            </p:custDataLst>
          </p:nvPr>
        </p:nvSpPr>
        <p:spPr>
          <a:xfrm>
            <a:off x="3869055" y="2573020"/>
            <a:ext cx="1937385" cy="365760"/>
          </a:xfrm>
          <a:prstGeom prst="wedgeRectCallout">
            <a:avLst>
              <a:gd name="adj1" fmla="val -55276"/>
              <a:gd name="adj2" fmla="val 263715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The turning temperature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88" name="直接箭头连接符 787"/>
          <p:cNvCxnSpPr/>
          <p:nvPr/>
        </p:nvCxnSpPr>
        <p:spPr>
          <a:xfrm flipV="1">
            <a:off x="3728720" y="5071745"/>
            <a:ext cx="1798320" cy="508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9" name="直接箭头连接符 788"/>
          <p:cNvCxnSpPr>
            <a:stCxn id="784" idx="4"/>
          </p:cNvCxnSpPr>
          <p:nvPr>
            <p:custDataLst>
              <p:tags r:id="rId393"/>
            </p:custDataLst>
          </p:nvPr>
        </p:nvCxnSpPr>
        <p:spPr>
          <a:xfrm>
            <a:off x="5516245" y="3824605"/>
            <a:ext cx="5715" cy="124714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90" name="文本框 789"/>
          <p:cNvSpPr txBox="1"/>
          <p:nvPr/>
        </p:nvSpPr>
        <p:spPr>
          <a:xfrm>
            <a:off x="4323080" y="5019675"/>
            <a:ext cx="655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RCD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1" name="文本框 790"/>
          <p:cNvSpPr txBox="1"/>
          <p:nvPr>
            <p:custDataLst>
              <p:tags r:id="rId394"/>
            </p:custDataLst>
          </p:nvPr>
        </p:nvSpPr>
        <p:spPr>
          <a:xfrm rot="5400000">
            <a:off x="5311775" y="4251960"/>
            <a:ext cx="655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RCI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4" name="任意多边形 793"/>
          <p:cNvSpPr/>
          <p:nvPr/>
        </p:nvSpPr>
        <p:spPr>
          <a:xfrm>
            <a:off x="3715385" y="3737610"/>
            <a:ext cx="1676400" cy="1327150"/>
          </a:xfrm>
          <a:custGeom>
            <a:avLst/>
            <a:gdLst>
              <a:gd name="connisteX0" fmla="*/ 15875 w 1676400"/>
              <a:gd name="connsiteY0" fmla="*/ 1327150 h 1327150"/>
              <a:gd name="connisteX1" fmla="*/ 238125 w 1676400"/>
              <a:gd name="connsiteY1" fmla="*/ 1111250 h 1327150"/>
              <a:gd name="connisteX2" fmla="*/ 355600 w 1676400"/>
              <a:gd name="connsiteY2" fmla="*/ 993775 h 1327150"/>
              <a:gd name="connisteX3" fmla="*/ 530225 w 1676400"/>
              <a:gd name="connsiteY3" fmla="*/ 825500 h 1327150"/>
              <a:gd name="connisteX4" fmla="*/ 765175 w 1676400"/>
              <a:gd name="connsiteY4" fmla="*/ 606425 h 1327150"/>
              <a:gd name="connisteX5" fmla="*/ 876300 w 1676400"/>
              <a:gd name="connsiteY5" fmla="*/ 504825 h 1327150"/>
              <a:gd name="connisteX6" fmla="*/ 1095375 w 1676400"/>
              <a:gd name="connsiteY6" fmla="*/ 311150 h 1327150"/>
              <a:gd name="connisteX7" fmla="*/ 1257300 w 1676400"/>
              <a:gd name="connsiteY7" fmla="*/ 212725 h 1327150"/>
              <a:gd name="connisteX8" fmla="*/ 1330325 w 1676400"/>
              <a:gd name="connsiteY8" fmla="*/ 149225 h 1327150"/>
              <a:gd name="connisteX9" fmla="*/ 1412875 w 1676400"/>
              <a:gd name="connsiteY9" fmla="*/ 107950 h 1327150"/>
              <a:gd name="connisteX10" fmla="*/ 1501775 w 1676400"/>
              <a:gd name="connsiteY10" fmla="*/ 73025 h 1327150"/>
              <a:gd name="connisteX11" fmla="*/ 1609725 w 1676400"/>
              <a:gd name="connsiteY11" fmla="*/ 28575 h 1327150"/>
              <a:gd name="connisteX12" fmla="*/ 1676400 w 1676400"/>
              <a:gd name="connsiteY12" fmla="*/ 0 h 1327150"/>
              <a:gd name="connisteX13" fmla="*/ 0 w 1676400"/>
              <a:gd name="connsiteY13" fmla="*/ 15875 h 1327150"/>
              <a:gd name="connisteX14" fmla="*/ 15875 w 1676400"/>
              <a:gd name="connsiteY14" fmla="*/ 1327150 h 13271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676400" h="1327150">
                <a:moveTo>
                  <a:pt x="15875" y="1327150"/>
                </a:moveTo>
                <a:lnTo>
                  <a:pt x="238125" y="1111250"/>
                </a:lnTo>
                <a:lnTo>
                  <a:pt x="355600" y="993775"/>
                </a:lnTo>
                <a:lnTo>
                  <a:pt x="530225" y="825500"/>
                </a:lnTo>
                <a:lnTo>
                  <a:pt x="765175" y="606425"/>
                </a:lnTo>
                <a:lnTo>
                  <a:pt x="876300" y="504825"/>
                </a:lnTo>
                <a:lnTo>
                  <a:pt x="1095375" y="311150"/>
                </a:lnTo>
                <a:lnTo>
                  <a:pt x="1257300" y="212725"/>
                </a:lnTo>
                <a:lnTo>
                  <a:pt x="1330325" y="149225"/>
                </a:lnTo>
                <a:lnTo>
                  <a:pt x="1412875" y="107950"/>
                </a:lnTo>
                <a:lnTo>
                  <a:pt x="1501775" y="73025"/>
                </a:lnTo>
                <a:lnTo>
                  <a:pt x="1609725" y="28575"/>
                </a:lnTo>
                <a:lnTo>
                  <a:pt x="1676400" y="0"/>
                </a:lnTo>
                <a:lnTo>
                  <a:pt x="0" y="15875"/>
                </a:lnTo>
                <a:lnTo>
                  <a:pt x="15875" y="132715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98" name="直接连接符 797"/>
          <p:cNvCxnSpPr/>
          <p:nvPr>
            <p:custDataLst>
              <p:tags r:id="rId395"/>
            </p:custDataLst>
          </p:nvPr>
        </p:nvCxnSpPr>
        <p:spPr>
          <a:xfrm>
            <a:off x="4796790" y="3761105"/>
            <a:ext cx="127000" cy="2190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9" name="直接连接符 798"/>
          <p:cNvCxnSpPr/>
          <p:nvPr>
            <p:custDataLst>
              <p:tags r:id="rId396"/>
            </p:custDataLst>
          </p:nvPr>
        </p:nvCxnSpPr>
        <p:spPr>
          <a:xfrm>
            <a:off x="4984750" y="3757930"/>
            <a:ext cx="70485" cy="128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0" name="直接连接符 799"/>
          <p:cNvCxnSpPr/>
          <p:nvPr>
            <p:custDataLst>
              <p:tags r:id="rId397"/>
            </p:custDataLst>
          </p:nvPr>
        </p:nvCxnSpPr>
        <p:spPr>
          <a:xfrm>
            <a:off x="5147945" y="3729990"/>
            <a:ext cx="53340" cy="869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1" name="直接连接符 800"/>
          <p:cNvCxnSpPr>
            <a:endCxn id="794" idx="6"/>
          </p:cNvCxnSpPr>
          <p:nvPr>
            <p:custDataLst>
              <p:tags r:id="rId398"/>
            </p:custDataLst>
          </p:nvPr>
        </p:nvCxnSpPr>
        <p:spPr>
          <a:xfrm>
            <a:off x="4616450" y="3752215"/>
            <a:ext cx="194310" cy="2965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2" name="直接连接符 801"/>
          <p:cNvCxnSpPr/>
          <p:nvPr>
            <p:custDataLst>
              <p:tags r:id="rId399"/>
            </p:custDataLst>
          </p:nvPr>
        </p:nvCxnSpPr>
        <p:spPr>
          <a:xfrm>
            <a:off x="4481830" y="3754755"/>
            <a:ext cx="224155" cy="3797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3" name="直接连接符 802"/>
          <p:cNvCxnSpPr>
            <a:endCxn id="794" idx="5"/>
          </p:cNvCxnSpPr>
          <p:nvPr>
            <p:custDataLst>
              <p:tags r:id="rId400"/>
            </p:custDataLst>
          </p:nvPr>
        </p:nvCxnSpPr>
        <p:spPr>
          <a:xfrm>
            <a:off x="4320540" y="3741420"/>
            <a:ext cx="271145" cy="501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4" name="直接连接符 803"/>
          <p:cNvCxnSpPr>
            <a:endCxn id="794" idx="4"/>
          </p:cNvCxnSpPr>
          <p:nvPr>
            <p:custDataLst>
              <p:tags r:id="rId401"/>
            </p:custDataLst>
          </p:nvPr>
        </p:nvCxnSpPr>
        <p:spPr>
          <a:xfrm>
            <a:off x="4171315" y="3757930"/>
            <a:ext cx="309245" cy="5861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5" name="直接连接符 804"/>
          <p:cNvCxnSpPr>
            <a:endCxn id="794" idx="2"/>
          </p:cNvCxnSpPr>
          <p:nvPr>
            <p:custDataLst>
              <p:tags r:id="rId402"/>
            </p:custDataLst>
          </p:nvPr>
        </p:nvCxnSpPr>
        <p:spPr>
          <a:xfrm>
            <a:off x="3742055" y="4067810"/>
            <a:ext cx="328930" cy="6635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6" name="直接连接符 805"/>
          <p:cNvCxnSpPr/>
          <p:nvPr>
            <p:custDataLst>
              <p:tags r:id="rId403"/>
            </p:custDataLst>
          </p:nvPr>
        </p:nvCxnSpPr>
        <p:spPr>
          <a:xfrm>
            <a:off x="3978910" y="3759835"/>
            <a:ext cx="349250" cy="682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9" name="直接连接符 808"/>
          <p:cNvCxnSpPr/>
          <p:nvPr>
            <p:custDataLst>
              <p:tags r:id="rId404"/>
            </p:custDataLst>
          </p:nvPr>
        </p:nvCxnSpPr>
        <p:spPr>
          <a:xfrm>
            <a:off x="3754120" y="3743325"/>
            <a:ext cx="437515" cy="876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11" name="椭圆 810"/>
          <p:cNvSpPr/>
          <p:nvPr>
            <p:custDataLst>
              <p:tags r:id="rId405"/>
            </p:custDataLst>
          </p:nvPr>
        </p:nvSpPr>
        <p:spPr>
          <a:xfrm>
            <a:off x="4117975" y="4763135"/>
            <a:ext cx="36000" cy="3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13" name="直接连接符 812"/>
          <p:cNvCxnSpPr/>
          <p:nvPr>
            <p:custDataLst>
              <p:tags r:id="rId406"/>
            </p:custDataLst>
          </p:nvPr>
        </p:nvCxnSpPr>
        <p:spPr>
          <a:xfrm>
            <a:off x="3742055" y="4680585"/>
            <a:ext cx="135255" cy="272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4" name="直接连接符 813"/>
          <p:cNvCxnSpPr/>
          <p:nvPr>
            <p:custDataLst>
              <p:tags r:id="rId407"/>
            </p:custDataLst>
          </p:nvPr>
        </p:nvCxnSpPr>
        <p:spPr>
          <a:xfrm>
            <a:off x="3742055" y="4368800"/>
            <a:ext cx="220345" cy="4648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15" name="矩形标注 814"/>
          <p:cNvSpPr/>
          <p:nvPr>
            <p:custDataLst>
              <p:tags r:id="rId408"/>
            </p:custDataLst>
          </p:nvPr>
        </p:nvSpPr>
        <p:spPr>
          <a:xfrm>
            <a:off x="5774690" y="4831080"/>
            <a:ext cx="715010" cy="365760"/>
          </a:xfrm>
          <a:prstGeom prst="wedgeRectCallout">
            <a:avLst>
              <a:gd name="adj1" fmla="val -225754"/>
              <a:gd name="adj2" fmla="val -190625"/>
            </a:avLst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CRCI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0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93.xml><?xml version="1.0" encoding="utf-8"?>
<p:tagLst xmlns:p="http://schemas.openxmlformats.org/presentationml/2006/main">
  <p:tag name="commondata" val="eyJoZGlkIjoiMjI1OTVmMTA5NzJlZWRlMzVmMDExMGQ2YTg0NzQ1NjIifQ==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WPS 演示</Application>
  <PresentationFormat>宽屏</PresentationFormat>
  <Paragraphs>110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野草</cp:lastModifiedBy>
  <cp:revision>178</cp:revision>
  <dcterms:created xsi:type="dcterms:W3CDTF">2019-06-19T02:08:00Z</dcterms:created>
  <dcterms:modified xsi:type="dcterms:W3CDTF">2024-02-05T12:41:25Z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1F8494D458A242109C0B2DBF37FB2BF9_13</vt:lpwstr>
  </property>
</Properties>
</file>