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Team3 3/4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dirty="0">
                <a:ea typeface="微軟正黑體" panose="020B0604030504040204" pitchFamily="34" charset="-120"/>
              </a:rPr>
              <a:t>組長</a:t>
            </a:r>
            <a:r>
              <a:rPr lang="en-US" altLang="zh-TW" kern="0" dirty="0">
                <a:ea typeface="微軟正黑體" panose="020B0604030504040204" pitchFamily="34" charset="-120"/>
              </a:rPr>
              <a:t>:</a:t>
            </a:r>
            <a:r>
              <a:rPr lang="zh-TW" altLang="en-US" kern="0" dirty="0">
                <a:ea typeface="微軟正黑體" panose="020B0604030504040204" pitchFamily="34" charset="-120"/>
              </a:rPr>
              <a:t>   </a:t>
            </a:r>
            <a:r>
              <a:rPr lang="en-US" altLang="zh-TW" kern="0" dirty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>
                <a:ea typeface="微軟正黑體" panose="020B0604030504040204" pitchFamily="34" charset="-120"/>
              </a:rPr>
              <a:t>蔡宗翰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dirty="0">
                <a:ea typeface="微軟正黑體" panose="020B0604030504040204" pitchFamily="34" charset="-120"/>
              </a:rPr>
              <a:t>組員</a:t>
            </a:r>
            <a:r>
              <a:rPr lang="en-US" altLang="zh-TW" kern="0" dirty="0">
                <a:ea typeface="微軟正黑體" panose="020B0604030504040204" pitchFamily="34" charset="-120"/>
              </a:rPr>
              <a:t>:</a:t>
            </a:r>
            <a:r>
              <a:rPr lang="zh-TW" altLang="en-US" kern="0" dirty="0">
                <a:ea typeface="微軟正黑體" panose="020B0604030504040204" pitchFamily="34" charset="-120"/>
              </a:rPr>
              <a:t>   </a:t>
            </a:r>
            <a:r>
              <a:rPr lang="en-US" altLang="zh-TW" kern="0" dirty="0">
                <a:ea typeface="微軟正黑體" panose="020B0604030504040204" pitchFamily="34" charset="-120"/>
              </a:rPr>
              <a:t>D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林映孜</a:t>
            </a:r>
            <a:r>
              <a:rPr lang="en-US" altLang="zh-TW" kern="0" dirty="0">
                <a:ea typeface="微軟正黑體" panose="020B0604030504040204" pitchFamily="34" charset="-120"/>
              </a:rPr>
              <a:t>,</a:t>
            </a:r>
            <a:r>
              <a:rPr lang="zh-TW" altLang="en-US" kern="0" dirty="0">
                <a:ea typeface="微軟正黑體" panose="020B0604030504040204" pitchFamily="34" charset="-120"/>
              </a:rPr>
              <a:t>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軻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, B99902025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吳佳倫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/>
              <a:t>B99902100 </a:t>
            </a:r>
            <a:r>
              <a:rPr lang="zh-TW" altLang="en-US" dirty="0"/>
              <a:t>劉宗瑋</a:t>
            </a:r>
          </a:p>
        </p:txBody>
      </p:sp>
    </p:spTree>
    <p:extLst>
      <p:ext uri="{BB962C8B-B14F-4D97-AF65-F5344CB8AC3E}">
        <p14:creationId xmlns:p14="http://schemas.microsoft.com/office/powerpoint/2010/main" val="29241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1.</a:t>
            </a:r>
            <a:br>
              <a:rPr lang="en-US" altLang="zh-TW" dirty="0" smtClean="0"/>
            </a:br>
            <a:r>
              <a:rPr lang="en-US" altLang="zh-TW" dirty="0" smtClean="0"/>
              <a:t>A country has a capital city.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32"/>
          <a:stretch/>
        </p:blipFill>
        <p:spPr>
          <a:xfrm>
            <a:off x="410520" y="2132856"/>
            <a:ext cx="8322960" cy="2592288"/>
          </a:xfrm>
        </p:spPr>
      </p:pic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2. </a:t>
            </a:r>
            <a:r>
              <a:rPr lang="en-US" altLang="zh-TW" dirty="0" smtClean="0"/>
              <a:t>A </a:t>
            </a:r>
            <a:r>
              <a:rPr lang="en-US" altLang="zh-TW" dirty="0" smtClean="0"/>
              <a:t>dining </a:t>
            </a:r>
            <a:r>
              <a:rPr lang="en-US" altLang="zh-TW" dirty="0"/>
              <a:t>philosopher is using a </a:t>
            </a:r>
            <a:r>
              <a:rPr lang="en-US" altLang="zh-TW" dirty="0" smtClean="0"/>
              <a:t>fork.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3" b="51124"/>
          <a:stretch/>
        </p:blipFill>
        <p:spPr>
          <a:xfrm>
            <a:off x="503227" y="2096852"/>
            <a:ext cx="8137546" cy="2664296"/>
          </a:xfrm>
        </p:spPr>
      </p:pic>
      <p:sp>
        <p:nvSpPr>
          <p:cNvPr id="3" name="文字方塊 2"/>
          <p:cNvSpPr txBox="1"/>
          <p:nvPr/>
        </p:nvSpPr>
        <p:spPr>
          <a:xfrm>
            <a:off x="4355976" y="3017390"/>
            <a:ext cx="20882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&lt;&lt;use&gt;&gt;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3.A </a:t>
            </a:r>
            <a:r>
              <a:rPr lang="en-US" altLang="zh-TW" dirty="0"/>
              <a:t>file is an ordinary file or a directory file</a:t>
            </a:r>
            <a:r>
              <a:rPr lang="en-US" altLang="zh-TW" dirty="0" smtClean="0"/>
              <a:t>. V1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t="50120"/>
          <a:stretch/>
        </p:blipFill>
        <p:spPr>
          <a:xfrm>
            <a:off x="1367644" y="1700808"/>
            <a:ext cx="6408712" cy="4728370"/>
          </a:xfrm>
        </p:spPr>
      </p:pic>
    </p:spTree>
    <p:extLst>
      <p:ext uri="{BB962C8B-B14F-4D97-AF65-F5344CB8AC3E}">
        <p14:creationId xmlns:p14="http://schemas.microsoft.com/office/powerpoint/2010/main" val="39774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3.A </a:t>
            </a:r>
            <a:r>
              <a:rPr lang="en-US" altLang="zh-TW" dirty="0"/>
              <a:t>file is an ordinary file or a directory file</a:t>
            </a:r>
            <a:r>
              <a:rPr lang="en-US" altLang="zh-TW" dirty="0" smtClean="0"/>
              <a:t>. V2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0" b="13677"/>
          <a:stretch/>
        </p:blipFill>
        <p:spPr>
          <a:xfrm>
            <a:off x="3099654" y="2526430"/>
            <a:ext cx="2944692" cy="1805140"/>
          </a:xfrm>
        </p:spPr>
      </p:pic>
    </p:spTree>
    <p:extLst>
      <p:ext uri="{BB962C8B-B14F-4D97-AF65-F5344CB8AC3E}">
        <p14:creationId xmlns:p14="http://schemas.microsoft.com/office/powerpoint/2010/main" val="1519686008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</TotalTime>
  <Words>69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Team3 3/4 Homework</vt:lpstr>
      <vt:lpstr> 1. A country has a capital city. </vt:lpstr>
      <vt:lpstr>2. A dining philosopher is using a fork.</vt:lpstr>
      <vt:lpstr>3.A file is an ordinary file or a directory file. V1</vt:lpstr>
      <vt:lpstr>3.A file is an ordinary file or a directory file. V2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JT</dc:creator>
  <cp:lastModifiedBy>JT</cp:lastModifiedBy>
  <cp:revision>6</cp:revision>
  <dcterms:created xsi:type="dcterms:W3CDTF">2014-03-10T11:46:50Z</dcterms:created>
  <dcterms:modified xsi:type="dcterms:W3CDTF">2014-03-10T12:46:45Z</dcterms:modified>
</cp:coreProperties>
</file>