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327" r:id="rId48"/>
    <p:sldId id="325" r:id="rId49"/>
    <p:sldId id="328" r:id="rId50"/>
    <p:sldId id="326" r:id="rId51"/>
    <p:sldId id="297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4D-17FE-4120-86E4-980A49D9F498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703A-E670-431B-8437-953A67B14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3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97F7-F6F8-420F-9DAD-2656EFA4A0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CEE-2A0B-4954-9A2F-40AD08097C15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7759-D1DD-4774-B221-4C1C58BB9FD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2C9B-BD58-4B84-BFEF-98F13D399CA4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9490-3A0E-4674-80D8-E6809193121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19C-F311-47D3-9F31-0223716BA8B2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B0D-F92E-47EF-B44A-9A063842C16E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6C-0896-40DC-858C-DE4875DC61D7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A99D-4C8C-4F0B-B6DD-50A2644E887D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3ADD-FCF5-4391-AD35-4443CB865C7B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D9E-4C56-4ED2-9F11-7C3A5EE5CF0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843D-19EE-47A0-84D1-49A7EF11B365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01F4-1E9E-4E10-8089-BEF760A49952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8264" y="3567498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1600" kern="0" spc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孜 </a:t>
            </a: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 </a:t>
            </a: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軻 </a:t>
            </a: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Hant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99902100 </a:t>
            </a:r>
            <a:r>
              <a:rPr lang="zh-Hant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劉宗瑋</a:t>
            </a:r>
            <a:endParaRPr lang="zh-TW" altLang="en-US" sz="1600" kern="0" spc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NetwrokVis</a:t>
            </a:r>
            <a: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-NodeXL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0469661"/>
              </p:ext>
            </p:extLst>
          </p:nvPr>
        </p:nvGraphicFramePr>
        <p:xfrm>
          <a:off x="72007" y="1196752"/>
          <a:ext cx="8964489" cy="633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56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Interface Requirements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Interface Requirement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Requirement (UIR)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2" y="1447800"/>
            <a:ext cx="6942236" cy="4572000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5310"/>
            <a:ext cx="7772400" cy="415698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AllInOneTable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integrate all the fields needed in one table.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ImporterSetting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filtering conditions varies based on the data, if a new data format is added,  the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be open for modification.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abstract class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SchemaData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format of schema extend it.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data field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content,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more flexible.  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pattern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749040" cy="4572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NodeXL, a open source program which can fetch data from Social Network Service (SNS) and explore network graphs.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34397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analyzers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them extends an abstract class –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AnalyzerBase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334397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NODEXL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layout functionality of NODEXL as </a:t>
            </a:r>
            <a:r>
              <a:rPr lang="en-US" altLang="zh-TW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the original design of NODEXL.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- 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Graph 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improvements we want to work on NodeXL -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stand alone from MS Excel, create a UI specifically designed for NodeXL.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fetched SNS data and calculated metrics in database to prevent redoing such time-consuming jobs.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memory usage, and expect faster computation.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99791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-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WBS-Final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28787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492294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Effort (Total.)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Analysis: 17+159 = 176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122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Testing: 160+14 = 174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472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(Predicted effort: 681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(Until 6/9 PM 5:00)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7266" y="2795704"/>
            <a:ext cx="6866667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61128"/>
            <a:ext cx="6912768" cy="468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05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50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3678264"/>
              </p:ext>
            </p:extLst>
          </p:nvPr>
        </p:nvGraphicFramePr>
        <p:xfrm>
          <a:off x="899592" y="16288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162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蔡宗翰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呂俊宏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范哲誠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林映姿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0" spc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黃奕軻</a:t>
                      </a:r>
                      <a:endParaRPr lang="zh-TW" altLang="en-US" sz="1800" kern="0" spc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zh-Hant" altLang="en-US" sz="1800" kern="0" spc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劉宗瑋</a:t>
                      </a:r>
                      <a:endParaRPr lang="zh-TW" altLang="en-US" sz="1800" kern="0" spc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0" spc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吳佳倫</a:t>
                      </a:r>
                      <a:endParaRPr lang="en-US" altLang="zh-TW" sz="1800" kern="0" spc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73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4830082"/>
              </p:ext>
            </p:extLst>
          </p:nvPr>
        </p:nvGraphicFramePr>
        <p:xfrm>
          <a:off x="690122" y="1628800"/>
          <a:ext cx="7763756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items/columns which can be fetched in </a:t>
                      </a:r>
                      <a:r>
                        <a:rPr lang="en-US" strike="sng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 Management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0180861"/>
              </p:ext>
            </p:extLst>
          </p:nvPr>
        </p:nvGraphicFramePr>
        <p:xfrm>
          <a:off x="89756" y="987531"/>
          <a:ext cx="8964489" cy="557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221123"/>
              </p:ext>
            </p:extLst>
          </p:nvPr>
        </p:nvGraphicFramePr>
        <p:xfrm>
          <a:off x="89756" y="1628800"/>
          <a:ext cx="8964489" cy="4662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3930469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411</TotalTime>
  <Words>2362</Words>
  <Application>Microsoft Office PowerPoint</Application>
  <PresentationFormat>如螢幕大小 (4:3)</PresentationFormat>
  <Paragraphs>828</Paragraphs>
  <Slides>51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公正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Test Coverage</vt:lpstr>
      <vt:lpstr>Test Coverage</vt:lpstr>
      <vt:lpstr>Contribution</vt:lpstr>
      <vt:lpstr>Contribution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jcfan</cp:lastModifiedBy>
  <cp:revision>57</cp:revision>
  <dcterms:created xsi:type="dcterms:W3CDTF">2014-06-09T02:37:28Z</dcterms:created>
  <dcterms:modified xsi:type="dcterms:W3CDTF">2014-06-15T13:15:01Z</dcterms:modified>
</cp:coreProperties>
</file>