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8" autoAdjust="0"/>
  </p:normalViewPr>
  <p:slideViewPr>
    <p:cSldViewPr>
      <p:cViewPr varScale="1">
        <p:scale>
          <a:sx n="102" d="100"/>
          <a:sy n="102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8EEC-4E68-4B1E-A54F-FE9EE83487B5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B78B5-4FA1-4F88-8584-7CECA9E79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83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4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5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1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9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4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CDC-D323-49C0-8BF8-D1F0F675A659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D05A-F25F-4FF7-8B41-04C160B61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1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2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displays text in a window.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11560" y="2183405"/>
            <a:ext cx="1656184" cy="1420002"/>
            <a:chOff x="1907704" y="2183405"/>
            <a:chExt cx="1656184" cy="1420002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419872" y="2183405"/>
            <a:ext cx="1656184" cy="1420002"/>
            <a:chOff x="4499992" y="2183405"/>
            <a:chExt cx="1656184" cy="1420002"/>
          </a:xfrm>
        </p:grpSpPr>
        <p:sp>
          <p:nvSpPr>
            <p:cNvPr id="48" name="矩形 47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992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32" idx="3"/>
            <a:endCxn id="49" idx="1"/>
          </p:cNvCxnSpPr>
          <p:nvPr/>
        </p:nvCxnSpPr>
        <p:spPr>
          <a:xfrm>
            <a:off x="2267744" y="2801737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066474" y="245301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78385" y="246318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6" idx="1"/>
          </p:cNvCxnSpPr>
          <p:nvPr/>
        </p:nvCxnSpPr>
        <p:spPr>
          <a:xfrm flipH="1" flipV="1">
            <a:off x="4247964" y="3336184"/>
            <a:ext cx="1236028" cy="1021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483992" y="3068960"/>
            <a:ext cx="1536279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text;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41060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 scroll bars by default, because we might not always need them.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88644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70080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195736" y="250440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215431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216621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9552" y="4005064"/>
            <a:ext cx="2339752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725595" y="3717032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0"/>
          </p:cNvCxnSpPr>
          <p:nvPr/>
        </p:nvCxnSpPr>
        <p:spPr>
          <a:xfrm flipH="1" flipV="1">
            <a:off x="7236296" y="3212976"/>
            <a:ext cx="281387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876256" y="1936989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stCxn id="30" idx="3"/>
            <a:endCxn id="22" idx="1"/>
          </p:cNvCxnSpPr>
          <p:nvPr/>
        </p:nvCxnSpPr>
        <p:spPr>
          <a:xfrm flipV="1">
            <a:off x="5861502" y="2503942"/>
            <a:ext cx="1014754" cy="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2153331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2154342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1709428" y="3501008"/>
            <a:ext cx="1638436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thick black border around the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52640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34076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195736" y="214436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179427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180617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535720" y="4329220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5134779" y="3637473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6718954" y="2596846"/>
            <a:ext cx="445334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936651" y="1340768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5861502" y="1897419"/>
            <a:ext cx="1075149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155679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1557803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2705596" y="2973484"/>
            <a:ext cx="858292" cy="13557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6935467" y="2909217"/>
            <a:ext cx="2089415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7100873" y="458112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7980174" y="4006805"/>
            <a:ext cx="120218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5861502" y="3066795"/>
            <a:ext cx="1073965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96649" y="273994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032424" y="459328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5911725" y="4244716"/>
            <a:ext cx="1252563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4172" y="2739939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likely that we will support various file formats for display in the future.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539552" y="1526401"/>
            <a:ext cx="1656184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25197" y="1340768"/>
            <a:ext cx="2736305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  <a:endCxn id="30" idx="1"/>
          </p:cNvCxnSpPr>
          <p:nvPr/>
        </p:nvCxnSpPr>
        <p:spPr>
          <a:xfrm flipV="1">
            <a:off x="2195736" y="2144361"/>
            <a:ext cx="92946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71800" y="179427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206377" y="180617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34779" y="3637473"/>
            <a:ext cx="158417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6718954" y="2596846"/>
            <a:ext cx="445334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6936651" y="1340768"/>
            <a:ext cx="2088232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5861502" y="1897419"/>
            <a:ext cx="1075149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844033" y="155679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44361" y="1557803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52" idx="3"/>
          </p:cNvCxnSpPr>
          <p:nvPr/>
        </p:nvCxnSpPr>
        <p:spPr>
          <a:xfrm flipV="1">
            <a:off x="2418889" y="2909217"/>
            <a:ext cx="784959" cy="1097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6935467" y="2909217"/>
            <a:ext cx="2089415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7100873" y="4581128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7980174" y="4006805"/>
            <a:ext cx="120218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5861502" y="3066795"/>
            <a:ext cx="1073965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96649" y="273994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032424" y="459328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5911725" y="4244716"/>
            <a:ext cx="1252563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95736" y="4997494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6" name="直線接點 45"/>
          <p:cNvCxnSpPr>
            <a:stCxn id="45" idx="0"/>
          </p:cNvCxnSpPr>
          <p:nvPr/>
        </p:nvCxnSpPr>
        <p:spPr>
          <a:xfrm flipH="1" flipV="1">
            <a:off x="3563889" y="3140968"/>
            <a:ext cx="32682" cy="18565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74172" y="2739939"/>
            <a:ext cx="64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9137" y="2991142"/>
            <a:ext cx="233975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8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401473" y="1616488"/>
            <a:ext cx="2736305" cy="2195975"/>
            <a:chOff x="4499992" y="2183405"/>
            <a:chExt cx="1656184" cy="2195975"/>
          </a:xfrm>
        </p:grpSpPr>
        <p:sp>
          <p:nvSpPr>
            <p:cNvPr id="35" name="矩形 34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Encapulation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283968" y="1815970"/>
            <a:ext cx="280167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9" name="直線接點 68"/>
          <p:cNvCxnSpPr>
            <a:stCxn id="68" idx="1"/>
          </p:cNvCxnSpPr>
          <p:nvPr/>
        </p:nvCxnSpPr>
        <p:spPr>
          <a:xfrm flipH="1">
            <a:off x="2915816" y="2723911"/>
            <a:ext cx="1368152" cy="6494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164453" y="2557994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173600" y="2957273"/>
            <a:ext cx="1607691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3969064" y="4400769"/>
            <a:ext cx="1461095" cy="1080120"/>
            <a:chOff x="1907704" y="2183405"/>
            <a:chExt cx="1656184" cy="1080120"/>
          </a:xfrm>
        </p:grpSpPr>
        <p:sp>
          <p:nvSpPr>
            <p:cNvPr id="73" name="矩形 7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6300192" y="4373876"/>
            <a:ext cx="1461095" cy="1080120"/>
            <a:chOff x="1907704" y="2183405"/>
            <a:chExt cx="1656184" cy="1080120"/>
          </a:xfrm>
        </p:grpSpPr>
        <p:sp>
          <p:nvSpPr>
            <p:cNvPr id="77" name="矩形 7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0" idx="1"/>
            <a:endCxn id="73" idx="0"/>
          </p:cNvCxnSpPr>
          <p:nvPr/>
        </p:nvCxnSpPr>
        <p:spPr>
          <a:xfrm flipH="1">
            <a:off x="4699612" y="2657781"/>
            <a:ext cx="464841" cy="17429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7" idx="0"/>
          </p:cNvCxnSpPr>
          <p:nvPr/>
        </p:nvCxnSpPr>
        <p:spPr>
          <a:xfrm>
            <a:off x="5977446" y="3156846"/>
            <a:ext cx="1053294" cy="12170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580113" y="1916366"/>
            <a:ext cx="1800200" cy="1322285"/>
            <a:chOff x="4499992" y="2183405"/>
            <a:chExt cx="1656184" cy="1322285"/>
          </a:xfrm>
        </p:grpSpPr>
        <p:sp>
          <p:nvSpPr>
            <p:cNvPr id="26" name="矩形 25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500786" y="3818430"/>
            <a:ext cx="1727398" cy="1420003"/>
            <a:chOff x="1907704" y="2183405"/>
            <a:chExt cx="1656184" cy="1420003"/>
          </a:xfrm>
        </p:grpSpPr>
        <p:sp>
          <p:nvSpPr>
            <p:cNvPr id="30" name="矩形 2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336990" y="3827781"/>
            <a:ext cx="2051434" cy="1420003"/>
            <a:chOff x="1907704" y="2183405"/>
            <a:chExt cx="1656184" cy="1420003"/>
          </a:xfrm>
        </p:grpSpPr>
        <p:sp>
          <p:nvSpPr>
            <p:cNvPr id="34" name="矩形 3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等腰三角形 36"/>
          <p:cNvSpPr/>
          <p:nvPr/>
        </p:nvSpPr>
        <p:spPr>
          <a:xfrm>
            <a:off x="6120966" y="3256223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0" idx="0"/>
            <a:endCxn id="37" idx="3"/>
          </p:cNvCxnSpPr>
          <p:nvPr/>
        </p:nvCxnSpPr>
        <p:spPr>
          <a:xfrm flipV="1">
            <a:off x="5364485" y="3477488"/>
            <a:ext cx="864493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>
            <a:off x="6589017" y="3256224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4" idx="0"/>
            <a:endCxn id="39" idx="3"/>
          </p:cNvCxnSpPr>
          <p:nvPr/>
        </p:nvCxnSpPr>
        <p:spPr>
          <a:xfrm flipH="1" flipV="1">
            <a:off x="6697029" y="3477489"/>
            <a:ext cx="665678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1763688" y="2074687"/>
            <a:ext cx="2098526" cy="1242040"/>
            <a:chOff x="4499992" y="2183405"/>
            <a:chExt cx="1656184" cy="1242040"/>
          </a:xfrm>
        </p:grpSpPr>
        <p:sp>
          <p:nvSpPr>
            <p:cNvPr id="47" name="矩形 46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219646" y="3314857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53" idx="0"/>
            <a:endCxn id="50" idx="3"/>
          </p:cNvCxnSpPr>
          <p:nvPr/>
        </p:nvCxnSpPr>
        <p:spPr>
          <a:xfrm flipV="1">
            <a:off x="1884031" y="3480806"/>
            <a:ext cx="443627" cy="365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1153483" y="3846312"/>
            <a:ext cx="1461095" cy="1080120"/>
            <a:chOff x="1907704" y="2183405"/>
            <a:chExt cx="1656184" cy="1080120"/>
          </a:xfrm>
        </p:grpSpPr>
        <p:sp>
          <p:nvSpPr>
            <p:cNvPr id="53" name="矩形 5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2956678" y="3336101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60" idx="0"/>
            <a:endCxn id="57" idx="3"/>
          </p:cNvCxnSpPr>
          <p:nvPr/>
        </p:nvCxnSpPr>
        <p:spPr>
          <a:xfrm flipH="1" flipV="1">
            <a:off x="3064690" y="3502050"/>
            <a:ext cx="400466" cy="358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734608" y="3861048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9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68871" y="430155"/>
            <a:ext cx="1656184" cy="1420002"/>
            <a:chOff x="1907704" y="2183405"/>
            <a:chExt cx="1656184" cy="1420002"/>
          </a:xfrm>
        </p:grpSpPr>
        <p:sp>
          <p:nvSpPr>
            <p:cNvPr id="5" name="矩形 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77125" y="354630"/>
            <a:ext cx="2670939" cy="1356509"/>
            <a:chOff x="4499992" y="2183405"/>
            <a:chExt cx="1656184" cy="1356509"/>
          </a:xfrm>
        </p:grpSpPr>
        <p:sp>
          <p:nvSpPr>
            <p:cNvPr id="9" name="矩形 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2534512"/>
              <a:ext cx="1656184" cy="678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-component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-format : Format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992" y="3212976"/>
              <a:ext cx="1656184" cy="32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</p:grpSp>
      <p:cxnSp>
        <p:nvCxnSpPr>
          <p:cNvPr id="12" name="直線單箭頭接點 11"/>
          <p:cNvCxnSpPr>
            <a:stCxn id="6" idx="3"/>
            <a:endCxn id="10" idx="1"/>
          </p:cNvCxnSpPr>
          <p:nvPr/>
        </p:nvCxnSpPr>
        <p:spPr>
          <a:xfrm flipV="1">
            <a:off x="1825055" y="1044969"/>
            <a:ext cx="652070" cy="3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23728" y="7181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70993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940153" y="260648"/>
            <a:ext cx="1800200" cy="1322285"/>
            <a:chOff x="4499992" y="2183405"/>
            <a:chExt cx="1656184" cy="1322285"/>
          </a:xfrm>
        </p:grpSpPr>
        <p:sp>
          <p:nvSpPr>
            <p:cNvPr id="20" name="矩形 19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76850" y="2162712"/>
            <a:ext cx="1784201" cy="1420003"/>
            <a:chOff x="1907704" y="2183405"/>
            <a:chExt cx="1656184" cy="1420003"/>
          </a:xfrm>
        </p:grpSpPr>
        <p:sp>
          <p:nvSpPr>
            <p:cNvPr id="24" name="矩形 2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913054" y="2172063"/>
            <a:ext cx="2051434" cy="1420003"/>
            <a:chOff x="1907704" y="2183405"/>
            <a:chExt cx="1656184" cy="1420003"/>
          </a:xfrm>
        </p:grpSpPr>
        <p:sp>
          <p:nvSpPr>
            <p:cNvPr id="29" name="矩形 2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>
            <a:off x="6697030" y="1600505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4" idx="0"/>
            <a:endCxn id="32" idx="3"/>
          </p:cNvCxnSpPr>
          <p:nvPr/>
        </p:nvCxnSpPr>
        <p:spPr>
          <a:xfrm flipV="1">
            <a:off x="5968951" y="1821770"/>
            <a:ext cx="836091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7165081" y="1600506"/>
            <a:ext cx="216024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9" idx="0"/>
            <a:endCxn id="36" idx="3"/>
          </p:cNvCxnSpPr>
          <p:nvPr/>
        </p:nvCxnSpPr>
        <p:spPr>
          <a:xfrm flipH="1" flipV="1">
            <a:off x="7273093" y="1821771"/>
            <a:ext cx="665678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3"/>
            <a:endCxn id="21" idx="1"/>
          </p:cNvCxnSpPr>
          <p:nvPr/>
        </p:nvCxnSpPr>
        <p:spPr>
          <a:xfrm flipV="1">
            <a:off x="5148064" y="1041756"/>
            <a:ext cx="792089" cy="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148064" y="6926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02936" y="71818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760712" y="2694184"/>
            <a:ext cx="2098526" cy="1242040"/>
            <a:chOff x="4499992" y="2183405"/>
            <a:chExt cx="1656184" cy="1242040"/>
          </a:xfrm>
        </p:grpSpPr>
        <p:sp>
          <p:nvSpPr>
            <p:cNvPr id="51" name="矩形 50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6" name="等腰三角形 55"/>
          <p:cNvSpPr/>
          <p:nvPr/>
        </p:nvSpPr>
        <p:spPr>
          <a:xfrm>
            <a:off x="2965909" y="3936224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60" idx="0"/>
            <a:endCxn id="56" idx="3"/>
          </p:cNvCxnSpPr>
          <p:nvPr/>
        </p:nvCxnSpPr>
        <p:spPr>
          <a:xfrm flipV="1">
            <a:off x="2350220" y="4102173"/>
            <a:ext cx="723701" cy="1761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1619672" y="4278360"/>
            <a:ext cx="1461095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單箭頭接點 67"/>
          <p:cNvCxnSpPr>
            <a:stCxn id="11" idx="2"/>
            <a:endCxn id="51" idx="0"/>
          </p:cNvCxnSpPr>
          <p:nvPr/>
        </p:nvCxnSpPr>
        <p:spPr>
          <a:xfrm flipH="1">
            <a:off x="3809975" y="1711139"/>
            <a:ext cx="2620" cy="983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3809975" y="3936974"/>
            <a:ext cx="216024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4" idx="0"/>
            <a:endCxn id="71" idx="3"/>
          </p:cNvCxnSpPr>
          <p:nvPr/>
        </p:nvCxnSpPr>
        <p:spPr>
          <a:xfrm flipH="1" flipV="1">
            <a:off x="3917987" y="4102923"/>
            <a:ext cx="13358" cy="1901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3200797" y="4293096"/>
            <a:ext cx="1461095" cy="1080120"/>
            <a:chOff x="1907704" y="2183405"/>
            <a:chExt cx="1656184" cy="1080120"/>
          </a:xfrm>
        </p:grpSpPr>
        <p:sp>
          <p:nvSpPr>
            <p:cNvPr id="74" name="矩形 7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85661" y="2221542"/>
            <a:ext cx="2050307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200" dirty="0" smtClean="0"/>
              <a:t>    text=</a:t>
            </a:r>
            <a:r>
              <a:rPr lang="en-US" altLang="zh-TW" sz="1200" dirty="0" err="1" smtClean="0"/>
              <a:t>format.read</a:t>
            </a:r>
            <a:r>
              <a:rPr lang="en-US" altLang="zh-TW" sz="1200" dirty="0" smtClean="0"/>
              <a:t>(path);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display text;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for each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in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].show();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1" name="直線接點 80"/>
          <p:cNvCxnSpPr>
            <a:stCxn id="78" idx="0"/>
          </p:cNvCxnSpPr>
          <p:nvPr/>
        </p:nvCxnSpPr>
        <p:spPr>
          <a:xfrm flipV="1">
            <a:off x="1310815" y="1600506"/>
            <a:ext cx="1316969" cy="6210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045646" y="3932241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86" name="文字方塊 85"/>
          <p:cNvSpPr txBox="1"/>
          <p:nvPr/>
        </p:nvSpPr>
        <p:spPr>
          <a:xfrm>
            <a:off x="7229909" y="3933522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7" name="直線接點 86"/>
          <p:cNvCxnSpPr>
            <a:stCxn id="85" idx="0"/>
          </p:cNvCxnSpPr>
          <p:nvPr/>
        </p:nvCxnSpPr>
        <p:spPr>
          <a:xfrm flipH="1" flipV="1">
            <a:off x="5746952" y="3482676"/>
            <a:ext cx="177995" cy="4495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0"/>
          </p:cNvCxnSpPr>
          <p:nvPr/>
        </p:nvCxnSpPr>
        <p:spPr>
          <a:xfrm flipH="1" flipV="1">
            <a:off x="7865702" y="3483426"/>
            <a:ext cx="243508" cy="4500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5981750" y="5085184"/>
            <a:ext cx="175860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109" name="直線接點 108"/>
          <p:cNvCxnSpPr>
            <a:stCxn id="106" idx="0"/>
          </p:cNvCxnSpPr>
          <p:nvPr/>
        </p:nvCxnSpPr>
        <p:spPr>
          <a:xfrm flipV="1">
            <a:off x="6861051" y="3264112"/>
            <a:ext cx="520054" cy="1821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837395" y="169483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851920" y="237036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2679</TotalTime>
  <Words>566</Words>
  <Application>Microsoft Office PowerPoint</Application>
  <PresentationFormat>如螢幕大小 (4:3)</PresentationFormat>
  <Paragraphs>208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Times New Roman</vt:lpstr>
      <vt:lpstr>Office 佈景主題</vt:lpstr>
      <vt:lpstr>Hw9-1</vt:lpstr>
      <vt:lpstr>We have a TextView object that displays text in a window.</vt:lpstr>
      <vt:lpstr>TextView has no scroll bars by default, because we might not always need them.</vt:lpstr>
      <vt:lpstr>We can also add a thick black border around the TextView.</vt:lpstr>
      <vt:lpstr>It is highly likely that we will support various file formats for display in the future.</vt:lpstr>
      <vt:lpstr>Encapulation</vt:lpstr>
      <vt:lpstr>Abstraction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jcfan</dc:creator>
  <cp:lastModifiedBy>lambert</cp:lastModifiedBy>
  <cp:revision>111</cp:revision>
  <dcterms:created xsi:type="dcterms:W3CDTF">2014-03-20T17:00:57Z</dcterms:created>
  <dcterms:modified xsi:type="dcterms:W3CDTF">2014-04-28T13:14:25Z</dcterms:modified>
</cp:coreProperties>
</file>