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1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5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6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87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5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34DE-C577-4059-9CC6-8E4FAEF7AE3B}" type="datetimeFigureOut">
              <a:rPr lang="zh-TW" altLang="en-US" smtClean="0"/>
              <a:t>2014/4/13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462A-53A0-461C-8995-9060E3D5ED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 – Initial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Team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蔡宗翰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 D98944002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林映孜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呂俊宏  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黃奕軻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B99902123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廖尉棠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吳佳倫 </a:t>
            </a:r>
            <a:r>
              <a:rPr lang="en-US" altLang="zh-TW" dirty="0" smtClean="0"/>
              <a:t>B99902100 </a:t>
            </a:r>
            <a:r>
              <a:rPr lang="zh-TW" altLang="en-US" dirty="0" smtClean="0"/>
              <a:t>劉宗瑋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0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6521399" cy="2199076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9" y="692696"/>
            <a:ext cx="8877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0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5948640" cy="388531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20688"/>
            <a:ext cx="9029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7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097419" cy="4011460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029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2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" y="1556792"/>
            <a:ext cx="8865624" cy="4536504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20688"/>
            <a:ext cx="888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5730"/>
            <a:ext cx="9020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32037"/>
            <a:ext cx="7262948" cy="4525963"/>
          </a:xfrm>
        </p:spPr>
      </p:pic>
    </p:spTree>
    <p:extLst>
      <p:ext uri="{BB962C8B-B14F-4D97-AF65-F5344CB8AC3E}">
        <p14:creationId xmlns:p14="http://schemas.microsoft.com/office/powerpoint/2010/main" val="1072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內容版面配置區 2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6" y="1645643"/>
            <a:ext cx="8364426" cy="5212357"/>
          </a:xfrm>
        </p:spPr>
      </p:pic>
      <p:sp>
        <p:nvSpPr>
          <p:cNvPr id="3" name="文字方塊 2"/>
          <p:cNvSpPr txBox="1"/>
          <p:nvPr/>
        </p:nvSpPr>
        <p:spPr>
          <a:xfrm>
            <a:off x="107504" y="260648"/>
            <a:ext cx="28709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arrange(Component [] components){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foreach</a:t>
            </a:r>
            <a:r>
              <a:rPr lang="en-US" altLang="zh-TW" sz="1400" dirty="0" smtClean="0"/>
              <a:t> components{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if(determine())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insertLineBreak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    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04228" y="260648"/>
            <a:ext cx="287097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arrange(Component [] components){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foreach</a:t>
            </a:r>
            <a:r>
              <a:rPr lang="en-US" altLang="zh-TW" sz="1400" dirty="0" smtClean="0"/>
              <a:t> paragraph{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insertLineBreak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    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56176" y="260647"/>
            <a:ext cx="28709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arrange(Component [] components){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foreach</a:t>
            </a:r>
            <a:r>
              <a:rPr lang="en-US" altLang="zh-TW" sz="1400" dirty="0" smtClean="0"/>
              <a:t> components{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if(determine())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</a:t>
            </a:r>
            <a:r>
              <a:rPr lang="en-US" altLang="zh-TW" sz="1400" dirty="0" err="1" smtClean="0"/>
              <a:t>insertLineBreak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    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cxnSp>
        <p:nvCxnSpPr>
          <p:cNvPr id="9" name="直線接點 8"/>
          <p:cNvCxnSpPr>
            <a:stCxn id="3" idx="2"/>
          </p:cNvCxnSpPr>
          <p:nvPr/>
        </p:nvCxnSpPr>
        <p:spPr>
          <a:xfrm flipH="1">
            <a:off x="1542993" y="1645643"/>
            <a:ext cx="1" cy="9192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2"/>
          </p:cNvCxnSpPr>
          <p:nvPr/>
        </p:nvCxnSpPr>
        <p:spPr>
          <a:xfrm flipH="1">
            <a:off x="3104228" y="1430199"/>
            <a:ext cx="1435490" cy="2655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rot="10800000" flipV="1">
            <a:off x="2411760" y="1645642"/>
            <a:ext cx="5904657" cy="5023718"/>
          </a:xfrm>
          <a:prstGeom prst="bentConnector3">
            <a:avLst>
              <a:gd name="adj1" fmla="val -54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如螢幕大小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HW1 – Initial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– Initial Design</dc:title>
  <dc:creator>JT</dc:creator>
  <cp:lastModifiedBy>JT</cp:lastModifiedBy>
  <cp:revision>3</cp:revision>
  <dcterms:created xsi:type="dcterms:W3CDTF">2014-04-12T17:08:08Z</dcterms:created>
  <dcterms:modified xsi:type="dcterms:W3CDTF">2014-04-12T17:21:49Z</dcterms:modified>
</cp:coreProperties>
</file>