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72" r:id="rId2"/>
    <p:sldId id="258" r:id="rId3"/>
    <p:sldId id="259" r:id="rId4"/>
    <p:sldId id="273" r:id="rId5"/>
    <p:sldId id="274" r:id="rId6"/>
    <p:sldId id="257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29DA5-2D78-4A47-97CC-B030F74B2B94}" type="datetimeFigureOut">
              <a:rPr lang="zh-TW" altLang="en-US" smtClean="0"/>
              <a:t>2014/4/19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1C07C-67F3-4413-BE6F-D257A48FF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55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1C07C-67F3-4413-BE6F-D257A48FF8A9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1C07C-67F3-4413-BE6F-D257A48FF8A9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1C07C-67F3-4413-BE6F-D257A48FF8A9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2014/4/19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48FDDF-DFFB-4099-A1BD-D3F248BA1021}" type="datetimeFigureOut">
              <a:rPr lang="zh-TW" altLang="en-US" smtClean="0"/>
              <a:t>2014/4/19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996952"/>
            <a:ext cx="7498080" cy="1143000"/>
          </a:xfrm>
        </p:spPr>
        <p:txBody>
          <a:bodyPr/>
          <a:lstStyle/>
          <a:p>
            <a:r>
              <a:rPr lang="en-US" altLang="zh-TW" sz="4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NodeXL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的改進與應用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4437112"/>
            <a:ext cx="7498080" cy="1955304"/>
          </a:xfrm>
        </p:spPr>
        <p:txBody>
          <a:bodyPr>
            <a:noAutofit/>
          </a:bodyPr>
          <a:lstStyle/>
          <a:p>
            <a:pPr marL="82296" indent="0">
              <a:spcBef>
                <a:spcPts val="0"/>
              </a:spcBef>
              <a:buNone/>
            </a:pPr>
            <a:r>
              <a:rPr lang="zh-TW" altLang="en-US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組長：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B99902066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蔡宗翰</a:t>
            </a:r>
            <a:endParaRPr lang="en-US" altLang="zh-TW" sz="2000" kern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zh-TW" altLang="en-US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組員：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D98944002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林映孜</a:t>
            </a:r>
            <a:r>
              <a:rPr lang="en-US" altLang="zh-TW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D02922030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范哲誠</a:t>
            </a:r>
            <a:r>
              <a:rPr lang="en-US" altLang="zh-TW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D02944010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呂俊宏 </a:t>
            </a:r>
            <a:endParaRPr lang="en-US" altLang="zh-TW" sz="2000" kern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zh-TW" altLang="en-US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B99902032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黃奕軻</a:t>
            </a:r>
            <a:r>
              <a:rPr lang="en-US" altLang="zh-TW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B99902123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廖尉棠</a:t>
            </a:r>
            <a:r>
              <a:rPr lang="en-US" altLang="zh-TW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B99902025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吳佳倫</a:t>
            </a:r>
          </a:p>
          <a:p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9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1547500"/>
            <a:ext cx="1080120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Importer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195736" y="1547500"/>
            <a:ext cx="1440160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Storage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195736" y="2627620"/>
            <a:ext cx="1440160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Chosen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195736" y="3851756"/>
            <a:ext cx="1440160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Computation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195736" y="5219908"/>
            <a:ext cx="1440160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Layout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23528" y="2915652"/>
            <a:ext cx="1080120" cy="369332"/>
          </a:xfrm>
          <a:prstGeom prst="rect">
            <a:avLst/>
          </a:prstGeom>
          <a:solidFill>
            <a:srgbClr val="FF717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899592" y="21235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需要條件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635896" y="1475492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原本存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Excel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存成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3635896" y="262762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DB load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選擇需要的欄位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形成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635896" y="3851756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加速運算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635896" y="514790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圖形表現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5496" y="899428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key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剔除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Excel code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112474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Format Example</a:t>
            </a: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5873"/>
              </p:ext>
            </p:extLst>
          </p:nvPr>
        </p:nvGraphicFramePr>
        <p:xfrm>
          <a:off x="5436096" y="1556792"/>
          <a:ext cx="3600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  <a:gridCol w="900100"/>
                <a:gridCol w="900100"/>
                <a:gridCol w="9001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Post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Time 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Other…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文字方塊 44"/>
          <p:cNvSpPr txBox="1"/>
          <p:nvPr/>
        </p:nvSpPr>
        <p:spPr>
          <a:xfrm>
            <a:off x="5364088" y="186631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depend on DB</a:t>
            </a:r>
          </a:p>
        </p:txBody>
      </p:sp>
      <p:cxnSp>
        <p:nvCxnSpPr>
          <p:cNvPr id="47" name="直線接點 46"/>
          <p:cNvCxnSpPr/>
          <p:nvPr/>
        </p:nvCxnSpPr>
        <p:spPr>
          <a:xfrm>
            <a:off x="3635896" y="2420888"/>
            <a:ext cx="53285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3635896" y="3717032"/>
            <a:ext cx="53285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635896" y="5013176"/>
            <a:ext cx="53285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058701"/>
              </p:ext>
            </p:extLst>
          </p:nvPr>
        </p:nvGraphicFramePr>
        <p:xfrm>
          <a:off x="6156177" y="2708920"/>
          <a:ext cx="100811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"/>
                <a:gridCol w="360040"/>
                <a:gridCol w="288032"/>
              </a:tblGrid>
              <a:tr h="216024"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endParaRPr lang="zh-TW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endParaRPr lang="zh-TW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文字方塊 50"/>
          <p:cNvSpPr txBox="1"/>
          <p:nvPr/>
        </p:nvSpPr>
        <p:spPr>
          <a:xfrm>
            <a:off x="6156176" y="2420888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ID1  ID2  ID3  …..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5724128" y="2708920"/>
            <a:ext cx="576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ID1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ID2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ID3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53" name="直線單箭頭接點 52"/>
          <p:cNvCxnSpPr/>
          <p:nvPr/>
        </p:nvCxnSpPr>
        <p:spPr>
          <a:xfrm flipV="1">
            <a:off x="6156176" y="3501008"/>
            <a:ext cx="0" cy="2160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6516216" y="3501008"/>
            <a:ext cx="0" cy="2160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6876256" y="3501008"/>
            <a:ext cx="0" cy="2160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H="1">
            <a:off x="7164288" y="2708919"/>
            <a:ext cx="3600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7308304" y="2132856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6444208" y="417056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More  matrices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>
            <a:off x="7308304" y="3789040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3" idx="2"/>
            <a:endCxn id="4" idx="0"/>
          </p:cNvCxnSpPr>
          <p:nvPr/>
        </p:nvCxnSpPr>
        <p:spPr>
          <a:xfrm>
            <a:off x="2915816" y="1916832"/>
            <a:ext cx="0" cy="71078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4" idx="2"/>
            <a:endCxn id="5" idx="0"/>
          </p:cNvCxnSpPr>
          <p:nvPr/>
        </p:nvCxnSpPr>
        <p:spPr>
          <a:xfrm>
            <a:off x="2915816" y="3273951"/>
            <a:ext cx="0" cy="577805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5" idx="2"/>
            <a:endCxn id="6" idx="0"/>
          </p:cNvCxnSpPr>
          <p:nvPr/>
        </p:nvCxnSpPr>
        <p:spPr>
          <a:xfrm>
            <a:off x="2915816" y="4498087"/>
            <a:ext cx="0" cy="72182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2" idx="3"/>
            <a:endCxn id="3" idx="1"/>
          </p:cNvCxnSpPr>
          <p:nvPr/>
        </p:nvCxnSpPr>
        <p:spPr>
          <a:xfrm>
            <a:off x="1403648" y="1732166"/>
            <a:ext cx="792088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7" idx="0"/>
            <a:endCxn id="2" idx="2"/>
          </p:cNvCxnSpPr>
          <p:nvPr/>
        </p:nvCxnSpPr>
        <p:spPr>
          <a:xfrm flipV="1">
            <a:off x="863588" y="1916832"/>
            <a:ext cx="0" cy="99882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6" idx="1"/>
            <a:endCxn id="7" idx="2"/>
          </p:cNvCxnSpPr>
          <p:nvPr/>
        </p:nvCxnSpPr>
        <p:spPr>
          <a:xfrm rot="10800000">
            <a:off x="863588" y="3284984"/>
            <a:ext cx="1332148" cy="2119590"/>
          </a:xfrm>
          <a:prstGeom prst="bentConnector2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20080"/>
            <a:ext cx="9181092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1"/>
            <a:ext cx="6382019" cy="530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775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Collective Intelligence Conference - third version - clea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6264696" cy="495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139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9592" y="2996952"/>
            <a:ext cx="1296144" cy="92333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 in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131840" y="2852936"/>
            <a:ext cx="1296144" cy="120032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131840" y="908720"/>
            <a:ext cx="1296144" cy="92333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131840" y="5013176"/>
            <a:ext cx="1296144" cy="92333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64088" y="2852936"/>
            <a:ext cx="1296144" cy="120032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/>
          <p:cNvCxnSpPr>
            <a:stCxn id="4" idx="3"/>
            <a:endCxn id="5" idx="1"/>
          </p:cNvCxnSpPr>
          <p:nvPr/>
        </p:nvCxnSpPr>
        <p:spPr>
          <a:xfrm flipV="1">
            <a:off x="2195736" y="3453101"/>
            <a:ext cx="936104" cy="5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427984" y="328498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4427984" y="364502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5" idx="0"/>
            <a:endCxn id="6" idx="2"/>
          </p:cNvCxnSpPr>
          <p:nvPr/>
        </p:nvCxnSpPr>
        <p:spPr>
          <a:xfrm flipV="1">
            <a:off x="3779912" y="1832050"/>
            <a:ext cx="0" cy="1020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5" idx="2"/>
            <a:endCxn id="7" idx="0"/>
          </p:cNvCxnSpPr>
          <p:nvPr/>
        </p:nvCxnSpPr>
        <p:spPr>
          <a:xfrm>
            <a:off x="3779912" y="4053265"/>
            <a:ext cx="0" cy="959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6660232" y="328498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6660232" y="364502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7308304" y="3132257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311</TotalTime>
  <Words>112</Words>
  <Application>Microsoft Office PowerPoint</Application>
  <PresentationFormat>如螢幕大小 (4:3)</PresentationFormat>
  <Paragraphs>51</Paragraphs>
  <Slides>6</Slides>
  <Notes>3</Notes>
  <HiddenSlides>3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夏至</vt:lpstr>
      <vt:lpstr>NodeXL的改進與應用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NodeXL</dc:title>
  <dc:creator>Wu-Jia-Lun</dc:creator>
  <cp:lastModifiedBy>jcfan</cp:lastModifiedBy>
  <cp:revision>13</cp:revision>
  <dcterms:created xsi:type="dcterms:W3CDTF">2014-04-14T13:06:18Z</dcterms:created>
  <dcterms:modified xsi:type="dcterms:W3CDTF">2014-04-19T16:37:27Z</dcterms:modified>
</cp:coreProperties>
</file>