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6AF-63CD-44F1-83A3-1BD95C0D7403}" type="datetimeFigureOut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37B-722D-424D-AA47-013B9DCB7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50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6AF-63CD-44F1-83A3-1BD95C0D7403}" type="datetimeFigureOut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37B-722D-424D-AA47-013B9DCB7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61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6AF-63CD-44F1-83A3-1BD95C0D7403}" type="datetimeFigureOut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37B-722D-424D-AA47-013B9DCB7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3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6AF-63CD-44F1-83A3-1BD95C0D7403}" type="datetimeFigureOut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37B-722D-424D-AA47-013B9DCB7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08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6AF-63CD-44F1-83A3-1BD95C0D7403}" type="datetimeFigureOut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37B-722D-424D-AA47-013B9DCB7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74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6AF-63CD-44F1-83A3-1BD95C0D7403}" type="datetimeFigureOut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37B-722D-424D-AA47-013B9DCB7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8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6AF-63CD-44F1-83A3-1BD95C0D7403}" type="datetimeFigureOut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37B-722D-424D-AA47-013B9DCB7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48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6AF-63CD-44F1-83A3-1BD95C0D7403}" type="datetimeFigureOut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37B-722D-424D-AA47-013B9DCB7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6AF-63CD-44F1-83A3-1BD95C0D7403}" type="datetimeFigureOut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37B-722D-424D-AA47-013B9DCB7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6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6AF-63CD-44F1-83A3-1BD95C0D7403}" type="datetimeFigureOut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37B-722D-424D-AA47-013B9DCB7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77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46AF-63CD-44F1-83A3-1BD95C0D7403}" type="datetimeFigureOut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5F37B-722D-424D-AA47-013B9DCB7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8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F46AF-63CD-44F1-83A3-1BD95C0D7403}" type="datetimeFigureOut">
              <a:rPr lang="zh-TW" altLang="en-US" smtClean="0"/>
              <a:t>2014/4/7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5F37B-722D-424D-AA47-013B9DCB7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212330" y="3509963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Group 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856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2344" y="117266"/>
            <a:ext cx="11938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Design the order handling functionality for a different type of an online shopping site that transmits orders to different order fulfilling companies based on the type of the goods ordered.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15" y="1570930"/>
            <a:ext cx="9259896" cy="47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8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91508"/>
            <a:ext cx="11925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Suppose that the group of order processing companies can be classified into three categories based on the format of the order information they expect to receive.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266825"/>
            <a:ext cx="104108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2345" y="143023"/>
            <a:ext cx="1143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These formats include comma-separated value (CSV), XML and a custom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object.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509587"/>
            <a:ext cx="98774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9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80982" y="143024"/>
            <a:ext cx="1201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When the order information is transformed into one of these formats,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appropriate header and footer information that is specific to a format needs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 be added to the order data.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140143"/>
            <a:ext cx="9559290" cy="558303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626776" y="5132070"/>
            <a:ext cx="45652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series of steps required for the creation of</a:t>
            </a:r>
          </a:p>
          <a:p>
            <a:r>
              <a:rPr lang="en-US" altLang="zh-TW" dirty="0"/>
              <a:t>an Order object can be summarized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Create </a:t>
            </a:r>
            <a:r>
              <a:rPr lang="en-US" altLang="zh-TW" dirty="0"/>
              <a:t>the header specific to the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Add </a:t>
            </a:r>
            <a:r>
              <a:rPr lang="en-US" altLang="zh-TW" dirty="0"/>
              <a:t>the order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Create </a:t>
            </a:r>
            <a:r>
              <a:rPr lang="en-US" altLang="zh-TW" dirty="0"/>
              <a:t>the footer specific to the format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4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144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Homework 6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吳佳倫</dc:creator>
  <cp:lastModifiedBy>吳佳倫</cp:lastModifiedBy>
  <cp:revision>10</cp:revision>
  <dcterms:created xsi:type="dcterms:W3CDTF">2014-04-05T15:14:17Z</dcterms:created>
  <dcterms:modified xsi:type="dcterms:W3CDTF">2014-04-08T04:20:33Z</dcterms:modified>
</cp:coreProperties>
</file>