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62" r:id="rId13"/>
    <p:sldId id="260" r:id="rId14"/>
    <p:sldId id="261" r:id="rId15"/>
    <p:sldId id="259" r:id="rId16"/>
    <p:sldId id="271" r:id="rId17"/>
    <p:sldId id="272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0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1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0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2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9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2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Outer Interface Requirement(OIR)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030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OIR1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Importer use "</a:t>
                      </a:r>
                      <a:r>
                        <a:rPr lang="en-US" sz="2800" kern="0" dirty="0" err="1">
                          <a:effectLst/>
                        </a:rPr>
                        <a:t>SocialNetworkImporter</a:t>
                      </a:r>
                      <a:r>
                        <a:rPr lang="en-US" sz="2800" kern="0" dirty="0">
                          <a:effectLst/>
                        </a:rPr>
                        <a:t>" to get data from SNS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"SQLite" 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</a:t>
            </a:r>
            <a:r>
              <a:rPr lang="en-US" altLang="zh-TW" dirty="0" err="1" smtClean="0"/>
              <a:t>Orginal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640960" cy="5690742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700808"/>
            <a:ext cx="9433048" cy="4972128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556792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1227232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010475"/>
              </p:ext>
            </p:extLst>
          </p:nvPr>
        </p:nvGraphicFramePr>
        <p:xfrm>
          <a:off x="323529" y="1196750"/>
          <a:ext cx="8499140" cy="5361533"/>
        </p:xfrm>
        <a:graphic>
          <a:graphicData uri="http://schemas.openxmlformats.org/drawingml/2006/table">
            <a:tbl>
              <a:tblPr/>
              <a:tblGrid>
                <a:gridCol w="838822"/>
                <a:gridCol w="2454328"/>
                <a:gridCol w="741493"/>
                <a:gridCol w="627668"/>
                <a:gridCol w="660184"/>
                <a:gridCol w="528146"/>
                <a:gridCol w="1079593"/>
                <a:gridCol w="862121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WBS (Final)</a:t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827388"/>
              </p:ext>
            </p:extLst>
          </p:nvPr>
        </p:nvGraphicFramePr>
        <p:xfrm>
          <a:off x="89758" y="153464"/>
          <a:ext cx="8964485" cy="6551073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721092"/>
                <a:gridCol w="721092"/>
                <a:gridCol w="696509"/>
                <a:gridCol w="557206"/>
                <a:gridCol w="1138998"/>
                <a:gridCol w="909560"/>
                <a:gridCol w="745674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945431"/>
              </p:ext>
            </p:extLst>
          </p:nvPr>
        </p:nvGraphicFramePr>
        <p:xfrm>
          <a:off x="94234" y="177672"/>
          <a:ext cx="8955533" cy="6502656"/>
        </p:xfrm>
        <a:graphic>
          <a:graphicData uri="http://schemas.openxmlformats.org/drawingml/2006/table">
            <a:tbl>
              <a:tblPr/>
              <a:tblGrid>
                <a:gridCol w="884092"/>
                <a:gridCol w="2586790"/>
                <a:gridCol w="720372"/>
                <a:gridCol w="720372"/>
                <a:gridCol w="695814"/>
                <a:gridCol w="556652"/>
                <a:gridCol w="1137860"/>
                <a:gridCol w="908651"/>
                <a:gridCol w="74493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 smtClean="0">
                          <a:effectLst/>
                        </a:rPr>
                        <a:t> 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zh-TW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System architecture 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/>
              <a:t>D</a:t>
            </a:r>
            <a:r>
              <a:rPr lang="en-US" altLang="zh-TW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/>
              <a:t>R</a:t>
            </a:r>
            <a:r>
              <a:rPr lang="en-US" altLang="zh-TW" dirty="0" smtClean="0"/>
              <a:t>efactored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(partial unit test code)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WBS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Encountered Problems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some improvements we want to work on NodeXL:</a:t>
            </a:r>
          </a:p>
          <a:p>
            <a:pPr lvl="1"/>
            <a:r>
              <a:rPr lang="en-US" altLang="zh-TW" dirty="0" smtClean="0"/>
              <a:t>Make it stand alone from MS Excel, create a UI specifically designed for NodeXL.</a:t>
            </a:r>
          </a:p>
          <a:p>
            <a:pPr lvl="1"/>
            <a:r>
              <a:rPr lang="en-US" altLang="zh-TW" dirty="0" smtClean="0"/>
              <a:t>Save fetched SNS data and calculated metrics in database to prevent redoing such time-costing jobs.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DataImporter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131697"/>
              </p:ext>
            </p:extLst>
          </p:nvPr>
        </p:nvGraphicFramePr>
        <p:xfrm>
          <a:off x="0" y="1124745"/>
          <a:ext cx="9036495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167"/>
                <a:gridCol w="6531328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save settings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SNS which can be fetched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url/target/user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items/columns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selected SNS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Facebook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Twitter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Youtube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Flickr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load data from file(graphML)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Core can load settings and execute with corresponding concrete importer.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GraphStorageManagement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 Design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Filter rows by derived restriction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Save graph structure to DB(new table)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Convert selected data to "Graph" structure according to Settings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GraphRepresentation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65077"/>
              </p:ext>
            </p:extLst>
          </p:nvPr>
        </p:nvGraphicFramePr>
        <p:xfrm>
          <a:off x="269135" y="908720"/>
          <a:ext cx="8605730" cy="5829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848"/>
                <a:gridCol w="7920882"/>
              </a:tblGrid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Unify the Rectangle to the same type: </a:t>
                      </a:r>
                      <a:r>
                        <a:rPr lang="en-US" sz="1800" kern="0" dirty="0" err="1">
                          <a:effectLst/>
                        </a:rPr>
                        <a:t>System.Windows.Rect</a:t>
                      </a:r>
                      <a:r>
                        <a:rPr lang="en-US" sz="1800" kern="0" dirty="0">
                          <a:effectLst/>
                        </a:rPr>
                        <a:t> (WPF) 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Functional Requirement</a:t>
                      </a:r>
                      <a:endParaRPr lang="zh-TW" sz="18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R5.1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NodeXL has a view to show graph on it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R5.1.1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To show graph on the view, we first layout the graph then draw them on the view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When </a:t>
                      </a:r>
                      <a:r>
                        <a:rPr lang="en-US" sz="1800" kern="0" dirty="0" err="1">
                          <a:effectLst/>
                        </a:rPr>
                        <a:t>layouting</a:t>
                      </a:r>
                      <a:r>
                        <a:rPr lang="en-US" sz="1800" kern="0" dirty="0">
                          <a:effectLst/>
                        </a:rPr>
                        <a:t>, we specify the location of each vertex in the graph according to the layout context and layout type.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types of layouts includes: CircleLayout,GridLayout, Random Layout, SinusoidLayout, etc.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type is selected by the user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We can only plot one type of layout for a graph at one time.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It is easy to add new types of layouts.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context describe the width,height of the layout view.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location of each vertex contains the x,y coordinates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When drawing graph, we draw the vertices and edges in the graph on the view according the layout context and the properties of vertices and edges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vertices and edge in the graph can be draw with different color, border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used color are depend on user's selection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user is able to Export current layout view into image file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1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28451"/>
              </p:ext>
            </p:extLst>
          </p:nvPr>
        </p:nvGraphicFramePr>
        <p:xfrm>
          <a:off x="60319" y="1484784"/>
          <a:ext cx="9023363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60"/>
                <a:gridCol w="8136903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5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are 3 section in the application : 1. Toolbar on the top. and below the toolbar - 2. Table on the left 3. Graph on the right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choose to load data from file, database or SNS importer.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7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R6.1.3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choose to export the data to image file or </a:t>
                      </a:r>
                      <a:r>
                        <a:rPr lang="en-US" sz="2000" kern="0" dirty="0" err="1">
                          <a:effectLst/>
                        </a:rPr>
                        <a:t>graphML</a:t>
                      </a:r>
                      <a:r>
                        <a:rPr lang="en-US" sz="2000" kern="0" dirty="0">
                          <a:effectLst/>
                        </a:rPr>
                        <a:t> file (need to specify the file path)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R6.1.4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select multiple metric to be computed at once (check box)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R6.1.5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Once the metrics are computed, user can use one of the metrics to autofill columns(color, width, style, opacity, visibility, label)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7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is a dropdown list widget, which includes the layout that user can choose.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2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R6.1.6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select a layout from dropdown list.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R6.1.7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refresh the graph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R6.1.8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Show/hide table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R6.1.9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Show/hide graph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Internal Interface Requirements(IIR)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74094"/>
              </p:ext>
            </p:extLst>
          </p:nvPr>
        </p:nvGraphicFramePr>
        <p:xfrm>
          <a:off x="287524" y="1628800"/>
          <a:ext cx="8568952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IIR1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Importer read setting info from UI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IIR2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Imorted data is stored to DataBase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60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Graph can ask data from </a:t>
                      </a:r>
                      <a:r>
                        <a:rPr lang="en-US" sz="2400" kern="0" dirty="0" err="1">
                          <a:effectLst/>
                        </a:rPr>
                        <a:t>DataBase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ask </a:t>
                      </a:r>
                      <a:r>
                        <a:rPr lang="en-US" sz="2400" kern="0" dirty="0" err="1">
                          <a:effectLst/>
                        </a:rPr>
                        <a:t>Mertic</a:t>
                      </a:r>
                      <a:r>
                        <a:rPr lang="en-US" sz="2400" kern="0" dirty="0">
                          <a:effectLst/>
                        </a:rPr>
                        <a:t> to compute metrics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IIR5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get data from Graph to show.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3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IIR6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ask for setting info from UI.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IIR7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After computated, Layout can notify UI to render the result.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IIR8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Metric can ask data from Graph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IIR9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ask Importer to Import data and save in DB.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IIR10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which Metric to be calculated and save in settings.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1490</Words>
  <Application>Microsoft Office PowerPoint</Application>
  <PresentationFormat>如螢幕大小 (4:3)</PresentationFormat>
  <Paragraphs>545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Outline</vt:lpstr>
      <vt:lpstr>Goal</vt:lpstr>
      <vt:lpstr>Goal</vt:lpstr>
      <vt:lpstr>Requirements - DataImporter </vt:lpstr>
      <vt:lpstr>GraphStorageManagement </vt:lpstr>
      <vt:lpstr>GraphRepresentation </vt:lpstr>
      <vt:lpstr>UI</vt:lpstr>
      <vt:lpstr>Internal Interface Requirements(IIR)</vt:lpstr>
      <vt:lpstr>Outer Interface Requirement(OIR)</vt:lpstr>
      <vt:lpstr>Architecture - Orginal</vt:lpstr>
      <vt:lpstr>Architecture - Final</vt:lpstr>
      <vt:lpstr>WBS - Original</vt:lpstr>
      <vt:lpstr>PowerPoint 簡報</vt:lpstr>
      <vt:lpstr>WBS-final</vt:lpstr>
      <vt:lpstr>WBS (Final) </vt:lpstr>
      <vt:lpstr> </vt:lpstr>
      <vt:lpstr>Actual Cost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2014-06-09T02:37:28Z</dcterms:created>
  <dcterms:modified xsi:type="dcterms:W3CDTF">2014-06-09T03:59:46Z</dcterms:modified>
</cp:coreProperties>
</file>