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65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0" autoAdjust="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8AC971-3AA1-44C0-AB7A-A979FAB3DBB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Team3 3/4 Homework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539552" y="3429000"/>
            <a:ext cx="7854696" cy="17526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>
                <a:ea typeface="微軟正黑體" panose="020B0604030504040204" pitchFamily="34" charset="-120"/>
              </a:rPr>
              <a:t>B99902066 </a:t>
            </a:r>
            <a:r>
              <a:rPr lang="zh-TW" altLang="en-US" kern="0" dirty="0">
                <a:ea typeface="微軟正黑體" panose="020B0604030504040204" pitchFamily="34" charset="-120"/>
              </a:rPr>
              <a:t>蔡宗翰</a:t>
            </a:r>
            <a:r>
              <a:rPr lang="en-US" altLang="zh-TW" kern="0" dirty="0">
                <a:ea typeface="微軟正黑體" panose="020B0604030504040204" pitchFamily="34" charset="-120"/>
              </a:rPr>
              <a:t> D98944002 </a:t>
            </a:r>
            <a:r>
              <a:rPr lang="zh-TW" altLang="en-US" kern="0" dirty="0">
                <a:ea typeface="微軟正黑體" panose="020B0604030504040204" pitchFamily="34" charset="-120"/>
              </a:rPr>
              <a:t>林映孜</a:t>
            </a:r>
            <a:endParaRPr lang="en-US" altLang="zh-TW" kern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>
                <a:ea typeface="微軟正黑體" panose="020B0604030504040204" pitchFamily="34" charset="-120"/>
              </a:rPr>
              <a:t>D02922030 </a:t>
            </a:r>
            <a:r>
              <a:rPr lang="zh-TW" altLang="en-US" kern="0" dirty="0">
                <a:ea typeface="微軟正黑體" panose="020B0604030504040204" pitchFamily="34" charset="-120"/>
              </a:rPr>
              <a:t>范哲誠 </a:t>
            </a:r>
            <a:r>
              <a:rPr lang="en-US" altLang="zh-TW" kern="0" dirty="0">
                <a:ea typeface="微軟正黑體" panose="020B0604030504040204" pitchFamily="34" charset="-120"/>
              </a:rPr>
              <a:t>D02944010 </a:t>
            </a:r>
            <a:r>
              <a:rPr lang="zh-TW" altLang="en-US" kern="0" dirty="0">
                <a:ea typeface="微軟正黑體" panose="020B0604030504040204" pitchFamily="34" charset="-120"/>
              </a:rPr>
              <a:t>呂俊宏  </a:t>
            </a:r>
            <a:r>
              <a:rPr lang="en-US" altLang="zh-TW" kern="0" dirty="0">
                <a:ea typeface="微軟正黑體" panose="020B0604030504040204" pitchFamily="34" charset="-120"/>
              </a:rPr>
              <a:t>B99902032 </a:t>
            </a:r>
            <a:r>
              <a:rPr lang="zh-TW" altLang="en-US" kern="0" dirty="0">
                <a:ea typeface="微軟正黑體" panose="020B0604030504040204" pitchFamily="34" charset="-120"/>
              </a:rPr>
              <a:t>黃奕軻</a:t>
            </a:r>
            <a:endParaRPr lang="en-US" altLang="zh-TW" kern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>
                <a:ea typeface="微軟正黑體" panose="020B0604030504040204" pitchFamily="34" charset="-120"/>
              </a:rPr>
              <a:t>B99902123 </a:t>
            </a:r>
            <a:r>
              <a:rPr lang="zh-TW" altLang="en-US" kern="0" dirty="0">
                <a:ea typeface="微軟正黑體" panose="020B0604030504040204" pitchFamily="34" charset="-120"/>
              </a:rPr>
              <a:t>廖尉棠</a:t>
            </a:r>
            <a:r>
              <a:rPr lang="en-US" altLang="zh-TW" kern="0" dirty="0">
                <a:ea typeface="微軟正黑體" panose="020B0604030504040204" pitchFamily="34" charset="-120"/>
              </a:rPr>
              <a:t>, B99902025 </a:t>
            </a:r>
            <a:r>
              <a:rPr lang="zh-TW" altLang="en-US" kern="0" dirty="0">
                <a:ea typeface="微軟正黑體" panose="020B0604030504040204" pitchFamily="34" charset="-120"/>
              </a:rPr>
              <a:t>吳佳倫 </a:t>
            </a:r>
            <a:r>
              <a:rPr lang="en-US" altLang="zh-TW" dirty="0"/>
              <a:t>B99902100 </a:t>
            </a:r>
            <a:r>
              <a:rPr lang="zh-TW" altLang="en-US" dirty="0" smtClean="0">
                <a:latin typeface="+mj-ea"/>
                <a:ea typeface="+mj-ea"/>
              </a:rPr>
              <a:t>劉宗瑋</a:t>
            </a:r>
          </a:p>
        </p:txBody>
      </p:sp>
    </p:spTree>
    <p:extLst>
      <p:ext uri="{BB962C8B-B14F-4D97-AF65-F5344CB8AC3E}">
        <p14:creationId xmlns:p14="http://schemas.microsoft.com/office/powerpoint/2010/main" val="23109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/>
              <a:t>A polygon </a:t>
            </a:r>
            <a:r>
              <a:rPr lang="en-US" altLang="zh-TW" dirty="0" smtClean="0"/>
              <a:t>is composed of an ordered set of points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09377"/>
              </p:ext>
            </p:extLst>
          </p:nvPr>
        </p:nvGraphicFramePr>
        <p:xfrm>
          <a:off x="1115616" y="3717032"/>
          <a:ext cx="1959428" cy="127924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59428"/>
              </a:tblGrid>
              <a:tr h="288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Polygon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91348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4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polygon is composed of </a:t>
            </a:r>
            <a:r>
              <a:rPr lang="en-US" altLang="zh-TW" u="sng" dirty="0" smtClean="0"/>
              <a:t>an ordered set of points</a:t>
            </a:r>
            <a:endParaRPr lang="zh-TW" altLang="en-US" u="sng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11141"/>
              </p:ext>
            </p:extLst>
          </p:nvPr>
        </p:nvGraphicFramePr>
        <p:xfrm>
          <a:off x="1115616" y="3717032"/>
          <a:ext cx="1959428" cy="127924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59428"/>
              </a:tblGrid>
              <a:tr h="288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Polygon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913485">
                <a:tc>
                  <a:txBody>
                    <a:bodyPr/>
                    <a:lstStyle/>
                    <a:p>
                      <a:r>
                        <a:rPr lang="en-US" altLang="zh-TW" sz="1400" dirty="0" err="1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Ordered_Set</a:t>
                      </a:r>
                      <a:r>
                        <a:rPr lang="en-US" altLang="zh-TW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r>
                        <a:rPr lang="en-US" altLang="zh-TW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Point</a:t>
                      </a:r>
                      <a:endParaRPr lang="zh-TW" alt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35306"/>
              </p:ext>
            </p:extLst>
          </p:nvPr>
        </p:nvGraphicFramePr>
        <p:xfrm>
          <a:off x="5508104" y="3717032"/>
          <a:ext cx="1959428" cy="127924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59428"/>
              </a:tblGrid>
              <a:tr h="288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Point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91348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3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polygon </a:t>
            </a:r>
            <a:r>
              <a:rPr lang="en-US" altLang="zh-TW" u="sng" dirty="0" smtClean="0"/>
              <a:t>is composed of </a:t>
            </a:r>
            <a:r>
              <a:rPr lang="en-US" altLang="zh-TW" dirty="0" smtClean="0"/>
              <a:t>an ordered set of points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2614"/>
              </p:ext>
            </p:extLst>
          </p:nvPr>
        </p:nvGraphicFramePr>
        <p:xfrm>
          <a:off x="1115616" y="3717032"/>
          <a:ext cx="1959428" cy="127924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59428"/>
              </a:tblGrid>
              <a:tr h="288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Polygon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91348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Order[ ]:</a:t>
                      </a:r>
                      <a:r>
                        <a:rPr lang="en-US" altLang="zh-TW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Point</a:t>
                      </a:r>
                      <a:endParaRPr lang="zh-TW" alt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502080"/>
              </p:ext>
            </p:extLst>
          </p:nvPr>
        </p:nvGraphicFramePr>
        <p:xfrm>
          <a:off x="5508104" y="3717032"/>
          <a:ext cx="1959428" cy="127924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59428"/>
              </a:tblGrid>
              <a:tr h="288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Point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91348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100597" y="404738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020470" y="4047388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altLang="zh-TW" sz="14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…*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流程圖: 決策 11"/>
          <p:cNvSpPr/>
          <p:nvPr/>
        </p:nvSpPr>
        <p:spPr>
          <a:xfrm>
            <a:off x="3100597" y="4283158"/>
            <a:ext cx="144016" cy="144016"/>
          </a:xfrm>
          <a:prstGeom prst="flowChartDecis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endCxn id="5" idx="1"/>
          </p:cNvCxnSpPr>
          <p:nvPr/>
        </p:nvCxnSpPr>
        <p:spPr>
          <a:xfrm>
            <a:off x="3250957" y="4355166"/>
            <a:ext cx="2257147" cy="14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6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</TotalTime>
  <Words>71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流線</vt:lpstr>
      <vt:lpstr>Team3 3/4 Homework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Bittor</dc:creator>
  <cp:lastModifiedBy>Bittor</cp:lastModifiedBy>
  <cp:revision>10</cp:revision>
  <dcterms:created xsi:type="dcterms:W3CDTF">2014-03-14T07:33:40Z</dcterms:created>
  <dcterms:modified xsi:type="dcterms:W3CDTF">2014-03-17T15:36:14Z</dcterms:modified>
</cp:coreProperties>
</file>