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p:scale>
          <a:sx n="75" d="100"/>
          <a:sy n="75" d="100"/>
        </p:scale>
        <p:origin x="-1236" y="1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TW" smtClean="0"/>
              <a:t>Click to edit Master title style</a:t>
            </a:r>
            <a:endParaRPr lang="zh-TW"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Click to edit Master subtitle style</a:t>
            </a:r>
            <a:endParaRPr lang="zh-TW" altLang="en-US"/>
          </a:p>
        </p:txBody>
      </p:sp>
      <p:sp>
        <p:nvSpPr>
          <p:cNvPr id="4" name="Date Placeholder 3"/>
          <p:cNvSpPr>
            <a:spLocks noGrp="1"/>
          </p:cNvSpPr>
          <p:nvPr>
            <p:ph type="dt" sz="half" idx="10"/>
          </p:nvPr>
        </p:nvSpPr>
        <p:spPr/>
        <p:txBody>
          <a:bodyPr/>
          <a:lstStyle/>
          <a:p>
            <a:fld id="{A73661C9-59F7-4214-9F9B-328BC3B78971}" type="datetimeFigureOut">
              <a:rPr lang="zh-TW" altLang="en-US" smtClean="0"/>
              <a:t>2014/4/29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256235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A73661C9-59F7-4214-9F9B-328BC3B78971}" type="datetimeFigureOut">
              <a:rPr lang="zh-TW" altLang="en-US" smtClean="0"/>
              <a:t>2014/4/29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318591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A73661C9-59F7-4214-9F9B-328BC3B78971}" type="datetimeFigureOut">
              <a:rPr lang="zh-TW" altLang="en-US" smtClean="0"/>
              <a:t>2014/4/29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4039755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idx="1"/>
          </p:nvPr>
        </p:nvSpPr>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A73661C9-59F7-4214-9F9B-328BC3B78971}" type="datetimeFigureOut">
              <a:rPr lang="zh-TW" altLang="en-US" smtClean="0"/>
              <a:t>2014/4/29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91398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A73661C9-59F7-4214-9F9B-328BC3B78971}" type="datetimeFigureOut">
              <a:rPr lang="zh-TW" altLang="en-US" smtClean="0"/>
              <a:t>2014/4/29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327118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4"/>
          <p:cNvSpPr>
            <a:spLocks noGrp="1"/>
          </p:cNvSpPr>
          <p:nvPr>
            <p:ph type="dt" sz="half" idx="10"/>
          </p:nvPr>
        </p:nvSpPr>
        <p:spPr/>
        <p:txBody>
          <a:bodyPr/>
          <a:lstStyle/>
          <a:p>
            <a:fld id="{A73661C9-59F7-4214-9F9B-328BC3B78971}" type="datetimeFigureOut">
              <a:rPr lang="zh-TW" altLang="en-US" smtClean="0"/>
              <a:t>2014/4/29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130541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7" name="Date Placeholder 6"/>
          <p:cNvSpPr>
            <a:spLocks noGrp="1"/>
          </p:cNvSpPr>
          <p:nvPr>
            <p:ph type="dt" sz="half" idx="10"/>
          </p:nvPr>
        </p:nvSpPr>
        <p:spPr/>
        <p:txBody>
          <a:bodyPr/>
          <a:lstStyle/>
          <a:p>
            <a:fld id="{A73661C9-59F7-4214-9F9B-328BC3B78971}" type="datetimeFigureOut">
              <a:rPr lang="zh-TW" altLang="en-US" smtClean="0"/>
              <a:t>2014/4/29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319607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Date Placeholder 2"/>
          <p:cNvSpPr>
            <a:spLocks noGrp="1"/>
          </p:cNvSpPr>
          <p:nvPr>
            <p:ph type="dt" sz="half" idx="10"/>
          </p:nvPr>
        </p:nvSpPr>
        <p:spPr/>
        <p:txBody>
          <a:bodyPr/>
          <a:lstStyle/>
          <a:p>
            <a:fld id="{A73661C9-59F7-4214-9F9B-328BC3B78971}" type="datetimeFigureOut">
              <a:rPr lang="zh-TW" altLang="en-US" smtClean="0"/>
              <a:t>2014/4/29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23996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661C9-59F7-4214-9F9B-328BC3B78971}" type="datetimeFigureOut">
              <a:rPr lang="zh-TW" altLang="en-US" smtClean="0"/>
              <a:t>2014/4/29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139387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A73661C9-59F7-4214-9F9B-328BC3B78971}" type="datetimeFigureOut">
              <a:rPr lang="zh-TW" altLang="en-US" smtClean="0"/>
              <a:t>2014/4/29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3012267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A73661C9-59F7-4214-9F9B-328BC3B78971}" type="datetimeFigureOut">
              <a:rPr lang="zh-TW" altLang="en-US" smtClean="0"/>
              <a:t>2014/4/29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275632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661C9-59F7-4214-9F9B-328BC3B78971}" type="datetimeFigureOut">
              <a:rPr lang="zh-TW" altLang="en-US" smtClean="0"/>
              <a:t>2014/4/29</a:t>
            </a:fld>
            <a:endParaRPr lang="zh-TW"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4134848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Homework 9-2</a:t>
            </a:r>
            <a:endParaRPr lang="zh-TW" altLang="en-US" dirty="0"/>
          </a:p>
        </p:txBody>
      </p:sp>
      <p:sp>
        <p:nvSpPr>
          <p:cNvPr id="3" name="Subtitle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618465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Code Directly</a:t>
            </a:r>
            <a:endParaRPr lang="zh-TW" altLang="en-US" dirty="0"/>
          </a:p>
        </p:txBody>
      </p:sp>
      <p:sp>
        <p:nvSpPr>
          <p:cNvPr id="3" name="Content Placeholder 2"/>
          <p:cNvSpPr>
            <a:spLocks noGrp="1"/>
          </p:cNvSpPr>
          <p:nvPr>
            <p:ph idx="1"/>
          </p:nvPr>
        </p:nvSpPr>
        <p:spPr>
          <a:xfrm>
            <a:off x="395536" y="5517232"/>
            <a:ext cx="8291264" cy="1008112"/>
          </a:xfrm>
        </p:spPr>
        <p:txBody>
          <a:bodyPr>
            <a:normAutofit lnSpcReduction="10000"/>
          </a:bodyPr>
          <a:lstStyle/>
          <a:p>
            <a:r>
              <a:rPr lang="en-US" altLang="zh-TW" dirty="0" smtClean="0"/>
              <a:t>Problem: Arbitrary new Beverage every time someone makes an order?</a:t>
            </a:r>
            <a:endParaRPr lang="zh-TW" altLang="en-US" dirty="0"/>
          </a:p>
        </p:txBody>
      </p:sp>
      <p:pic>
        <p:nvPicPr>
          <p:cNvPr id="4" name="Picture 2" descr="D:\102-2\SOFTWARE Engineering Design\project_temp\NTU Coffee Shop (code directl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124744"/>
            <a:ext cx="5544616" cy="4756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02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264"/>
            <a:ext cx="8229600" cy="1143000"/>
          </a:xfrm>
        </p:spPr>
        <p:txBody>
          <a:bodyPr/>
          <a:lstStyle/>
          <a:p>
            <a:r>
              <a:rPr lang="en-US" altLang="zh-TW" dirty="0" smtClean="0"/>
              <a:t>Initial Design - 1</a:t>
            </a:r>
            <a:endParaRPr lang="zh-TW" altLang="en-US" dirty="0"/>
          </a:p>
        </p:txBody>
      </p:sp>
      <p:sp>
        <p:nvSpPr>
          <p:cNvPr id="3" name="Content Placeholder 2"/>
          <p:cNvSpPr>
            <a:spLocks noGrp="1"/>
          </p:cNvSpPr>
          <p:nvPr>
            <p:ph idx="1"/>
          </p:nvPr>
        </p:nvSpPr>
        <p:spPr>
          <a:xfrm>
            <a:off x="457200" y="764704"/>
            <a:ext cx="8229600" cy="5256584"/>
          </a:xfrm>
        </p:spPr>
        <p:txBody>
          <a:bodyPr/>
          <a:lstStyle/>
          <a:p>
            <a:r>
              <a:rPr lang="en-US" altLang="zh-TW" sz="2400" dirty="0" smtClean="0"/>
              <a:t>NTU Coffee Shop is scrambling to update its ordering systems to match its beverage offerings (e.g. </a:t>
            </a:r>
            <a:r>
              <a:rPr lang="en-US" altLang="zh-TW" sz="2400" dirty="0" err="1" smtClean="0"/>
              <a:t>HouseBlend</a:t>
            </a:r>
            <a:r>
              <a:rPr lang="en-US" altLang="zh-TW" sz="2400" dirty="0" smtClean="0"/>
              <a:t>, </a:t>
            </a:r>
            <a:r>
              <a:rPr lang="en-US" altLang="zh-TW" sz="2400" dirty="0" err="1" smtClean="0"/>
              <a:t>DarkRoast</a:t>
            </a:r>
            <a:r>
              <a:rPr lang="en-US" altLang="zh-TW" sz="2400" dirty="0" smtClean="0"/>
              <a:t>, Decaf and Espresso) to calculate how they cost.</a:t>
            </a:r>
          </a:p>
          <a:p>
            <a:endParaRPr lang="zh-TW" altLang="en-US" dirty="0"/>
          </a:p>
        </p:txBody>
      </p:sp>
      <p:pic>
        <p:nvPicPr>
          <p:cNvPr id="1027" name="Picture 3" descr="D:\102-2\SOFTWARE Engineering Design\homeworks\ntu coffee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220403"/>
            <a:ext cx="6552728" cy="4448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615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US" altLang="zh-TW" dirty="0" smtClean="0"/>
              <a:t>Initial Design - 2</a:t>
            </a:r>
            <a:endParaRPr lang="zh-TW" altLang="en-US" dirty="0"/>
          </a:p>
        </p:txBody>
      </p:sp>
      <p:sp>
        <p:nvSpPr>
          <p:cNvPr id="3" name="Content Placeholder 2"/>
          <p:cNvSpPr>
            <a:spLocks noGrp="1"/>
          </p:cNvSpPr>
          <p:nvPr>
            <p:ph idx="1"/>
          </p:nvPr>
        </p:nvSpPr>
        <p:spPr>
          <a:xfrm>
            <a:off x="457200" y="764704"/>
            <a:ext cx="8229600" cy="5256584"/>
          </a:xfrm>
        </p:spPr>
        <p:txBody>
          <a:bodyPr/>
          <a:lstStyle/>
          <a:p>
            <a:r>
              <a:rPr lang="en-US" altLang="zh-TW" sz="1800" dirty="0" smtClean="0"/>
              <a:t>In addition to your coffee, you can also ask for several condiments like steamed milk, soy, and mocha. Therefore, NTU Coffee Shop needs to have them built into its ordering system to summate the cost.</a:t>
            </a:r>
          </a:p>
          <a:p>
            <a:endParaRPr lang="zh-TW" altLang="en-US" dirty="0"/>
          </a:p>
        </p:txBody>
      </p:sp>
      <p:pic>
        <p:nvPicPr>
          <p:cNvPr id="2050" name="Picture 2" descr="D:\102-2\SOFTWARE Engineering Design\homeworks\ntu coffee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71624"/>
            <a:ext cx="7914326" cy="5817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287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US" altLang="zh-TW" dirty="0" smtClean="0"/>
              <a:t>Re-design</a:t>
            </a:r>
            <a:endParaRPr lang="zh-TW" altLang="en-US" dirty="0"/>
          </a:p>
        </p:txBody>
      </p:sp>
      <p:sp>
        <p:nvSpPr>
          <p:cNvPr id="3" name="Content Placeholder 2"/>
          <p:cNvSpPr>
            <a:spLocks noGrp="1"/>
          </p:cNvSpPr>
          <p:nvPr>
            <p:ph idx="1"/>
          </p:nvPr>
        </p:nvSpPr>
        <p:spPr>
          <a:xfrm>
            <a:off x="457200" y="620688"/>
            <a:ext cx="8229600" cy="4525963"/>
          </a:xfrm>
        </p:spPr>
        <p:txBody>
          <a:bodyPr>
            <a:normAutofit/>
          </a:bodyPr>
          <a:lstStyle/>
          <a:p>
            <a:r>
              <a:rPr lang="en-US" altLang="zh-TW" sz="2000" b="1" dirty="0" smtClean="0"/>
              <a:t>Beverage</a:t>
            </a:r>
            <a:r>
              <a:rPr lang="en-US" altLang="zh-TW" sz="2000" dirty="0" smtClean="0"/>
              <a:t> and </a:t>
            </a:r>
            <a:r>
              <a:rPr lang="en-US" altLang="zh-TW" sz="2000" b="1" dirty="0" smtClean="0"/>
              <a:t>Condiment</a:t>
            </a:r>
            <a:r>
              <a:rPr lang="en-US" altLang="zh-TW" sz="2000" dirty="0" smtClean="0"/>
              <a:t> can be abstracted into an abstract class </a:t>
            </a:r>
            <a:r>
              <a:rPr lang="en-US" altLang="zh-TW" sz="2000" b="1" dirty="0" smtClean="0"/>
              <a:t>Product</a:t>
            </a:r>
            <a:r>
              <a:rPr lang="en-US" altLang="zh-TW" sz="2000" dirty="0"/>
              <a:t>.</a:t>
            </a:r>
            <a:endParaRPr lang="en-US" altLang="zh-TW" sz="2000" dirty="0" smtClean="0"/>
          </a:p>
        </p:txBody>
      </p:sp>
      <p:pic>
        <p:nvPicPr>
          <p:cNvPr id="4098" name="Picture 2" descr="D:\102-2\SOFTWARE Engineering Design\homeworks\ntu coffee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980728"/>
            <a:ext cx="7380460" cy="576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667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US" altLang="zh-TW" dirty="0" smtClean="0"/>
              <a:t>Alternate Design</a:t>
            </a:r>
            <a:endParaRPr lang="zh-TW" altLang="en-US" dirty="0"/>
          </a:p>
        </p:txBody>
      </p:sp>
      <p:sp>
        <p:nvSpPr>
          <p:cNvPr id="3" name="Content Placeholder 2"/>
          <p:cNvSpPr>
            <a:spLocks noGrp="1"/>
          </p:cNvSpPr>
          <p:nvPr>
            <p:ph idx="1"/>
          </p:nvPr>
        </p:nvSpPr>
        <p:spPr/>
        <p:txBody>
          <a:bodyPr/>
          <a:lstStyle/>
          <a:p>
            <a:endParaRPr lang="zh-TW" altLang="en-US"/>
          </a:p>
        </p:txBody>
      </p:sp>
      <p:pic>
        <p:nvPicPr>
          <p:cNvPr id="1026" name="Picture 2" descr="D:\102-2\SOFTWARE Engineering Design\homeworks\ntu coffee shop with ord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7916" y="548680"/>
            <a:ext cx="7048500" cy="648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735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112</Words>
  <Application>Microsoft Office PowerPoint</Application>
  <PresentationFormat>On-screen Show (4:3)</PresentationFormat>
  <Paragraphs>10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Homework 9-2</vt:lpstr>
      <vt:lpstr>Code Directly</vt:lpstr>
      <vt:lpstr>Initial Design - 1</vt:lpstr>
      <vt:lpstr>Initial Design - 2</vt:lpstr>
      <vt:lpstr>Re-design</vt:lpstr>
      <vt:lpstr>Alternate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 9-2</dc:title>
  <dc:creator>wei-tang</dc:creator>
  <cp:lastModifiedBy>wei-tang</cp:lastModifiedBy>
  <cp:revision>23</cp:revision>
  <dcterms:created xsi:type="dcterms:W3CDTF">2014-04-27T16:23:52Z</dcterms:created>
  <dcterms:modified xsi:type="dcterms:W3CDTF">2014-04-29T04:55:12Z</dcterms:modified>
</cp:coreProperties>
</file>