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9967A7-959C-4F21-B277-C7EBE6FEAFF4}" type="datetimeFigureOut">
              <a:rPr lang="zh-TW" altLang="en-US" smtClean="0"/>
              <a:t>2014/3/10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EA00BC-7E5A-4F30-80DB-463FCCE0CA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Team3 3/4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>
                <a:ea typeface="微軟正黑體" panose="020B0604030504040204" pitchFamily="34" charset="-120"/>
              </a:rPr>
              <a:t>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孜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 </a:t>
            </a: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軻</a:t>
            </a:r>
            <a:endParaRPr lang="en-US" altLang="zh-TW" kern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r>
              <a:rPr lang="en-US" altLang="zh-TW" kern="0" dirty="0" smtClean="0">
                <a:ea typeface="微軟正黑體" panose="020B0604030504040204" pitchFamily="34" charset="-120"/>
              </a:rPr>
              <a:t>, B99902025 </a:t>
            </a:r>
            <a:r>
              <a:rPr lang="zh-TW" altLang="en-US" kern="0" dirty="0" smtClean="0">
                <a:ea typeface="微軟正黑體" panose="020B0604030504040204" pitchFamily="34" charset="-120"/>
              </a:rPr>
              <a:t>吳佳倫 </a:t>
            </a:r>
            <a:r>
              <a:rPr lang="en-US" altLang="zh-TW" dirty="0" smtClean="0"/>
              <a:t>B99902100 </a:t>
            </a:r>
            <a:r>
              <a:rPr lang="zh-TW" altLang="en-US" dirty="0"/>
              <a:t>劉宗瑋</a:t>
            </a:r>
          </a:p>
        </p:txBody>
      </p:sp>
    </p:spTree>
    <p:extLst>
      <p:ext uri="{BB962C8B-B14F-4D97-AF65-F5344CB8AC3E}">
        <p14:creationId xmlns:p14="http://schemas.microsoft.com/office/powerpoint/2010/main" val="29241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 A </a:t>
            </a:r>
            <a:r>
              <a:rPr lang="en-US" altLang="zh-TW" dirty="0" smtClean="0"/>
              <a:t>country has a capital city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99" y="2319710"/>
            <a:ext cx="6510602" cy="2218581"/>
          </a:xfrm>
        </p:spPr>
      </p:pic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05"/>
          <a:stretch/>
        </p:blipFill>
        <p:spPr>
          <a:xfrm>
            <a:off x="1601717" y="2166746"/>
            <a:ext cx="5940567" cy="252450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2.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 </a:t>
            </a:r>
            <a:r>
              <a:rPr lang="en-US" altLang="zh-TW" dirty="0" smtClean="0"/>
              <a:t>dining </a:t>
            </a:r>
            <a:r>
              <a:rPr lang="en-US" altLang="zh-TW" dirty="0"/>
              <a:t>philosopher is using a </a:t>
            </a:r>
            <a:r>
              <a:rPr lang="en-US" altLang="zh-TW" dirty="0" smtClean="0"/>
              <a:t>fork.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3356992"/>
            <a:ext cx="1044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&lt;&lt;use&gt;&gt;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5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3976098" cy="4777482"/>
          </a:xfrm>
        </p:spPr>
      </p:pic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 file is an ordinary file or a directory file. V1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74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3.A </a:t>
            </a:r>
            <a:r>
              <a:rPr lang="en-US" altLang="zh-TW" dirty="0"/>
              <a:t>file is an ordinary file or a directory file</a:t>
            </a:r>
            <a:r>
              <a:rPr lang="en-US" altLang="zh-TW" dirty="0" smtClean="0"/>
              <a:t>. V2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0" b="13677"/>
          <a:stretch/>
        </p:blipFill>
        <p:spPr>
          <a:xfrm>
            <a:off x="3099654" y="2526430"/>
            <a:ext cx="2944692" cy="1805140"/>
          </a:xfrm>
        </p:spPr>
      </p:pic>
    </p:spTree>
    <p:extLst>
      <p:ext uri="{BB962C8B-B14F-4D97-AF65-F5344CB8AC3E}">
        <p14:creationId xmlns:p14="http://schemas.microsoft.com/office/powerpoint/2010/main" val="1519686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67</Words>
  <Application>Microsoft Office PowerPoint</Application>
  <PresentationFormat>如螢幕大小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流線</vt:lpstr>
      <vt:lpstr>Team3 3/4 Homework</vt:lpstr>
      <vt:lpstr>1. A country has a capital city.</vt:lpstr>
      <vt:lpstr>2.  A dining philosopher is using a fork.</vt:lpstr>
      <vt:lpstr>3. </vt:lpstr>
      <vt:lpstr>3.A file is an ordinary file or a directory file. V2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JT</dc:creator>
  <cp:lastModifiedBy>JT</cp:lastModifiedBy>
  <cp:revision>9</cp:revision>
  <dcterms:created xsi:type="dcterms:W3CDTF">2014-03-10T11:46:50Z</dcterms:created>
  <dcterms:modified xsi:type="dcterms:W3CDTF">2014-03-10T15:41:41Z</dcterms:modified>
</cp:coreProperties>
</file>