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71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5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6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87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5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7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9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34DE-C577-4059-9CC6-8E4FAEF7AE3B}" type="datetimeFigureOut">
              <a:rPr lang="zh-TW" altLang="en-US" smtClean="0"/>
              <a:t>2014/4/14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 – Initial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Team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蔡宗翰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 D98944002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林映孜</a:t>
            </a:r>
            <a:endParaRPr lang="en-US" altLang="zh-TW" kern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呂俊宏  </a:t>
            </a:r>
            <a:endParaRPr lang="en-US" altLang="zh-TW" kern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黃奕軻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B99902123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廖尉棠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吳佳倫 </a:t>
            </a:r>
            <a:r>
              <a:rPr lang="en-US" altLang="zh-TW" dirty="0" smtClean="0"/>
              <a:t>B99902100 </a:t>
            </a:r>
            <a:r>
              <a:rPr lang="zh-TW" altLang="en-US" dirty="0" smtClean="0"/>
              <a:t>劉宗瑋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0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6521399" cy="2199076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9" y="692696"/>
            <a:ext cx="8877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0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20688"/>
            <a:ext cx="9029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580810"/>
            <a:ext cx="8280920" cy="4952315"/>
          </a:xfrm>
        </p:spPr>
      </p:pic>
    </p:spTree>
    <p:extLst>
      <p:ext uri="{BB962C8B-B14F-4D97-AF65-F5344CB8AC3E}">
        <p14:creationId xmlns:p14="http://schemas.microsoft.com/office/powerpoint/2010/main" val="14417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029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537747"/>
            <a:ext cx="7848872" cy="4693933"/>
          </a:xfrm>
        </p:spPr>
      </p:pic>
    </p:spTree>
    <p:extLst>
      <p:ext uri="{BB962C8B-B14F-4D97-AF65-F5344CB8AC3E}">
        <p14:creationId xmlns:p14="http://schemas.microsoft.com/office/powerpoint/2010/main" val="24042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20688"/>
            <a:ext cx="888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14370"/>
            <a:ext cx="8208912" cy="5188652"/>
          </a:xfrm>
        </p:spPr>
      </p:pic>
    </p:spTree>
    <p:extLst>
      <p:ext uri="{BB962C8B-B14F-4D97-AF65-F5344CB8AC3E}">
        <p14:creationId xmlns:p14="http://schemas.microsoft.com/office/powerpoint/2010/main" val="18217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5730"/>
            <a:ext cx="90201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32037"/>
            <a:ext cx="6675245" cy="4525963"/>
          </a:xfrm>
        </p:spPr>
      </p:pic>
    </p:spTree>
    <p:extLst>
      <p:ext uri="{BB962C8B-B14F-4D97-AF65-F5344CB8AC3E}">
        <p14:creationId xmlns:p14="http://schemas.microsoft.com/office/powerpoint/2010/main" val="1072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104228" y="260648"/>
            <a:ext cx="307975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arrange(Component [] components){</a:t>
            </a:r>
          </a:p>
          <a:p>
            <a:r>
              <a:rPr lang="en-US" altLang="zh-TW" sz="1400" dirty="0"/>
              <a:t>     lines = new Line[</a:t>
            </a:r>
            <a:r>
              <a:rPr lang="en-US" altLang="zh-TW" sz="1400" dirty="0" err="1"/>
              <a:t>MaxLine</a:t>
            </a:r>
            <a:r>
              <a:rPr lang="en-US" altLang="zh-TW" sz="1400" dirty="0"/>
              <a:t>];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foreach</a:t>
            </a:r>
            <a:r>
              <a:rPr lang="en-US" altLang="zh-TW" sz="1400" dirty="0" smtClean="0"/>
              <a:t> paragraph</a:t>
            </a:r>
            <a:r>
              <a:rPr lang="en-US" altLang="zh-TW" sz="1400" dirty="0" smtClean="0"/>
              <a:t>{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foreach</a:t>
            </a:r>
            <a:r>
              <a:rPr lang="en-US" altLang="zh-TW" sz="1400" dirty="0" smtClean="0"/>
              <a:t> components in paragraph{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lines[</a:t>
            </a:r>
            <a:r>
              <a:rPr lang="en-US" altLang="zh-TW" sz="1400" dirty="0" err="1" smtClean="0"/>
              <a:t>lineHead</a:t>
            </a:r>
            <a:r>
              <a:rPr lang="en-US" altLang="zh-TW" sz="1400" dirty="0" smtClean="0"/>
              <a:t>].add(component);</a:t>
            </a:r>
            <a:endParaRPr lang="en-US" altLang="zh-TW" sz="1400" dirty="0" smtClean="0"/>
          </a:p>
          <a:p>
            <a:r>
              <a:rPr lang="en-US" altLang="zh-TW" sz="1400" dirty="0" smtClean="0"/>
              <a:t>        }</a:t>
            </a:r>
            <a:endParaRPr lang="en-US" altLang="zh-TW" sz="1400" dirty="0" smtClean="0"/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return lines;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cxnSp>
        <p:nvCxnSpPr>
          <p:cNvPr id="9" name="直線接點 8"/>
          <p:cNvCxnSpPr>
            <a:stCxn id="3" idx="2"/>
          </p:cNvCxnSpPr>
          <p:nvPr/>
        </p:nvCxnSpPr>
        <p:spPr>
          <a:xfrm flipH="1">
            <a:off x="1542995" y="2507417"/>
            <a:ext cx="104386" cy="574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2"/>
          </p:cNvCxnSpPr>
          <p:nvPr/>
        </p:nvCxnSpPr>
        <p:spPr>
          <a:xfrm flipH="1">
            <a:off x="3104231" y="2291973"/>
            <a:ext cx="1539874" cy="17935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rot="10800000" flipV="1">
            <a:off x="2267744" y="1645642"/>
            <a:ext cx="6048674" cy="4735686"/>
          </a:xfrm>
          <a:prstGeom prst="bentConnector3">
            <a:avLst>
              <a:gd name="adj1" fmla="val -999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3" y="1220836"/>
            <a:ext cx="7992887" cy="5419354"/>
          </a:xfrm>
        </p:spPr>
      </p:pic>
      <p:sp>
        <p:nvSpPr>
          <p:cNvPr id="14" name="文字方塊 13"/>
          <p:cNvSpPr txBox="1"/>
          <p:nvPr/>
        </p:nvSpPr>
        <p:spPr>
          <a:xfrm>
            <a:off x="3347864" y="5526524"/>
            <a:ext cx="309668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arrange(Strategy strategy){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return </a:t>
            </a:r>
            <a:r>
              <a:rPr lang="en-US" altLang="zh-TW" sz="1400" dirty="0" err="1" smtClean="0"/>
              <a:t>strategy.arrange</a:t>
            </a:r>
            <a:r>
              <a:rPr lang="en-US" altLang="zh-TW" sz="1400" dirty="0" smtClean="0"/>
              <a:t>(components);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cxnSp>
        <p:nvCxnSpPr>
          <p:cNvPr id="13" name="直線接點 12"/>
          <p:cNvCxnSpPr>
            <a:stCxn id="14" idx="0"/>
          </p:cNvCxnSpPr>
          <p:nvPr/>
        </p:nvCxnSpPr>
        <p:spPr>
          <a:xfrm flipV="1">
            <a:off x="4896205" y="4725144"/>
            <a:ext cx="1764027" cy="801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612115" y="1916832"/>
            <a:ext cx="0" cy="375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26127" y="260648"/>
            <a:ext cx="3079754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arrange(Component </a:t>
            </a:r>
            <a:r>
              <a:rPr lang="en-US" altLang="zh-TW" sz="1400" dirty="0" smtClean="0"/>
              <a:t>[] components</a:t>
            </a:r>
            <a:r>
              <a:rPr lang="en-US" altLang="zh-TW" sz="1400" dirty="0" smtClean="0"/>
              <a:t>){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lines = new Line[</a:t>
            </a:r>
            <a:r>
              <a:rPr lang="en-US" altLang="zh-TW" sz="1400" dirty="0" err="1"/>
              <a:t>MaxLine</a:t>
            </a:r>
            <a:r>
              <a:rPr lang="en-US" altLang="zh-TW" sz="1400" dirty="0" smtClean="0"/>
              <a:t>];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count=0;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foreach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component{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smtClean="0"/>
              <a:t>if(count++ &lt;= </a:t>
            </a:r>
            <a:r>
              <a:rPr lang="en-US" altLang="zh-TW" sz="1400" dirty="0" err="1" smtClean="0"/>
              <a:t>numElementsInRow</a:t>
            </a:r>
            <a:r>
              <a:rPr lang="en-US" altLang="zh-TW" sz="1400" dirty="0" smtClean="0"/>
              <a:t>)</a:t>
            </a:r>
            <a:endParaRPr lang="en-US" altLang="zh-TW" sz="1400" dirty="0" smtClean="0"/>
          </a:p>
          <a:p>
            <a:r>
              <a:rPr lang="en-US" altLang="zh-TW" sz="1400" dirty="0" smtClean="0"/>
              <a:t>            lines[</a:t>
            </a:r>
            <a:r>
              <a:rPr lang="en-US" altLang="zh-TW" sz="1400" dirty="0" err="1" smtClean="0"/>
              <a:t>lineHead</a:t>
            </a:r>
            <a:r>
              <a:rPr lang="en-US" altLang="zh-TW" sz="1400" dirty="0"/>
              <a:t>].add(component</a:t>
            </a:r>
            <a:r>
              <a:rPr lang="en-US" altLang="zh-TW" sz="1400" dirty="0" smtClean="0"/>
              <a:t>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count = 0;</a:t>
            </a:r>
          </a:p>
          <a:p>
            <a:r>
              <a:rPr lang="en-US" altLang="zh-TW" sz="1400" dirty="0" smtClean="0"/>
              <a:t>        else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lineHead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++;</a:t>
            </a:r>
            <a:endParaRPr lang="en-US" altLang="zh-TW" sz="1400" dirty="0" smtClean="0"/>
          </a:p>
          <a:p>
            <a:r>
              <a:rPr lang="en-US" altLang="zh-TW" sz="1400" dirty="0" smtClean="0"/>
              <a:t>     }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 return lines;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7504" y="260648"/>
            <a:ext cx="307975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arrange(Component </a:t>
            </a:r>
            <a:r>
              <a:rPr lang="en-US" altLang="zh-TW" sz="1400" dirty="0" smtClean="0"/>
              <a:t>[] components</a:t>
            </a:r>
            <a:r>
              <a:rPr lang="en-US" altLang="zh-TW" sz="1400" dirty="0" smtClean="0"/>
              <a:t>){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lines = new Line[</a:t>
            </a:r>
            <a:r>
              <a:rPr lang="en-US" altLang="zh-TW" sz="1400" dirty="0" err="1"/>
              <a:t>MaxLine</a:t>
            </a:r>
            <a:r>
              <a:rPr lang="en-US" altLang="zh-TW" sz="1400" dirty="0" smtClean="0"/>
              <a:t>];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foreach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component{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smtClean="0"/>
              <a:t>if(</a:t>
            </a:r>
            <a:r>
              <a:rPr lang="en-US" altLang="zh-TW" sz="1400" dirty="0" err="1" smtClean="0"/>
              <a:t>addLineBreak</a:t>
            </a:r>
            <a:r>
              <a:rPr lang="en-US" altLang="zh-TW" sz="1400" dirty="0" smtClean="0"/>
              <a:t>())</a:t>
            </a:r>
            <a:endParaRPr lang="en-US" altLang="zh-TW" sz="1400" dirty="0" smtClean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lineHead</a:t>
            </a:r>
            <a:r>
              <a:rPr lang="en-US" altLang="zh-TW" sz="1400" dirty="0" smtClean="0"/>
              <a:t> ++;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else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lines[</a:t>
            </a:r>
            <a:r>
              <a:rPr lang="en-US" altLang="zh-TW" sz="1400" dirty="0" err="1" smtClean="0"/>
              <a:t>lineHead</a:t>
            </a:r>
            <a:r>
              <a:rPr lang="en-US" altLang="zh-TW" sz="1400" dirty="0" smtClean="0"/>
              <a:t>].add(component);</a:t>
            </a:r>
            <a:endParaRPr lang="en-US" altLang="zh-TW" sz="1400" dirty="0" smtClean="0"/>
          </a:p>
          <a:p>
            <a:r>
              <a:rPr lang="en-US" altLang="zh-TW" sz="1400" dirty="0" smtClean="0"/>
              <a:t>    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return lines;</a:t>
            </a:r>
            <a:endParaRPr lang="en-US" altLang="zh-TW" sz="1400" dirty="0" smtClean="0"/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149</Words>
  <Application>Microsoft Office PowerPoint</Application>
  <PresentationFormat>如螢幕大小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HW1 – Initial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– Initial Design</dc:title>
  <dc:creator>JT</dc:creator>
  <cp:lastModifiedBy>JT</cp:lastModifiedBy>
  <cp:revision>5</cp:revision>
  <dcterms:created xsi:type="dcterms:W3CDTF">2014-04-12T17:08:08Z</dcterms:created>
  <dcterms:modified xsi:type="dcterms:W3CDTF">2014-04-14T06:30:28Z</dcterms:modified>
</cp:coreProperties>
</file>