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AA05-B0A3-4DF6-B84E-18905A83B315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BCE3-0897-433D-B161-E17DD7F6D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9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AA05-B0A3-4DF6-B84E-18905A83B315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BCE3-0897-433D-B161-E17DD7F6D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42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AA05-B0A3-4DF6-B84E-18905A83B315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BCE3-0897-433D-B161-E17DD7F6D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80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AA05-B0A3-4DF6-B84E-18905A83B315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BCE3-0897-433D-B161-E17DD7F6D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33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AA05-B0A3-4DF6-B84E-18905A83B315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BCE3-0897-433D-B161-E17DD7F6D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7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AA05-B0A3-4DF6-B84E-18905A83B315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BCE3-0897-433D-B161-E17DD7F6D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9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AA05-B0A3-4DF6-B84E-18905A83B315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BCE3-0897-433D-B161-E17DD7F6D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62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AA05-B0A3-4DF6-B84E-18905A83B315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BCE3-0897-433D-B161-E17DD7F6D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77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AA05-B0A3-4DF6-B84E-18905A83B315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BCE3-0897-433D-B161-E17DD7F6D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AA05-B0A3-4DF6-B84E-18905A83B315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BCE3-0897-433D-B161-E17DD7F6D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24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AA05-B0A3-4DF6-B84E-18905A83B315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BCE3-0897-433D-B161-E17DD7F6D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4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AA05-B0A3-4DF6-B84E-18905A83B315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3BCE3-0897-433D-B161-E17DD7F6D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7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HW7 exercise 2 </a:t>
            </a:r>
            <a:r>
              <a:rPr lang="en-US" altLang="zh-TW" dirty="0"/>
              <a:t>– Initial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Team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>
                <a:ea typeface="微軟正黑體" panose="020B0604030504040204" pitchFamily="34" charset="-120"/>
              </a:rPr>
              <a:t>B99902066 </a:t>
            </a:r>
            <a:r>
              <a:rPr lang="zh-TW" altLang="en-US" kern="0" dirty="0">
                <a:ea typeface="微軟正黑體" panose="020B0604030504040204" pitchFamily="34" charset="-120"/>
              </a:rPr>
              <a:t>蔡宗翰</a:t>
            </a:r>
            <a:r>
              <a:rPr lang="en-US" altLang="zh-TW" kern="0" dirty="0">
                <a:ea typeface="微軟正黑體" panose="020B0604030504040204" pitchFamily="34" charset="-120"/>
              </a:rPr>
              <a:t> D98944002 </a:t>
            </a:r>
            <a:r>
              <a:rPr lang="zh-TW" altLang="en-US" kern="0" dirty="0">
                <a:ea typeface="微軟正黑體" panose="020B0604030504040204" pitchFamily="34" charset="-120"/>
              </a:rPr>
              <a:t>林映孜</a:t>
            </a:r>
            <a:endParaRPr lang="en-US" altLang="zh-TW" kern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>
                <a:ea typeface="微軟正黑體" panose="020B0604030504040204" pitchFamily="34" charset="-120"/>
              </a:rPr>
              <a:t>D02922030 </a:t>
            </a:r>
            <a:r>
              <a:rPr lang="zh-TW" altLang="en-US" kern="0" dirty="0">
                <a:ea typeface="微軟正黑體" panose="020B0604030504040204" pitchFamily="34" charset="-120"/>
              </a:rPr>
              <a:t>范哲誠 </a:t>
            </a:r>
            <a:r>
              <a:rPr lang="en-US" altLang="zh-TW" kern="0" dirty="0">
                <a:ea typeface="微軟正黑體" panose="020B0604030504040204" pitchFamily="34" charset="-120"/>
              </a:rPr>
              <a:t>D02944010 </a:t>
            </a:r>
            <a:r>
              <a:rPr lang="zh-TW" altLang="en-US" kern="0" dirty="0">
                <a:ea typeface="微軟正黑體" panose="020B0604030504040204" pitchFamily="34" charset="-120"/>
              </a:rPr>
              <a:t>呂俊宏  </a:t>
            </a:r>
            <a:endParaRPr lang="en-US" altLang="zh-TW" kern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>
                <a:ea typeface="微軟正黑體" panose="020B0604030504040204" pitchFamily="34" charset="-120"/>
              </a:rPr>
              <a:t>B99902032 </a:t>
            </a:r>
            <a:r>
              <a:rPr lang="zh-TW" altLang="en-US" kern="0" dirty="0">
                <a:ea typeface="微軟正黑體" panose="020B0604030504040204" pitchFamily="34" charset="-120"/>
              </a:rPr>
              <a:t>黃奕軻 </a:t>
            </a:r>
            <a:r>
              <a:rPr lang="en-US" altLang="zh-TW" kern="0" dirty="0">
                <a:ea typeface="微軟正黑體" panose="020B0604030504040204" pitchFamily="34" charset="-120"/>
              </a:rPr>
              <a:t>B99902123 </a:t>
            </a:r>
            <a:r>
              <a:rPr lang="zh-TW" altLang="en-US" kern="0" dirty="0">
                <a:ea typeface="微軟正黑體" panose="020B0604030504040204" pitchFamily="34" charset="-120"/>
              </a:rPr>
              <a:t>廖尉棠</a:t>
            </a:r>
            <a:endParaRPr lang="en-US" altLang="zh-TW" kern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>
                <a:ea typeface="微軟正黑體" panose="020B0604030504040204" pitchFamily="34" charset="-120"/>
              </a:rPr>
              <a:t>B99902025 </a:t>
            </a:r>
            <a:r>
              <a:rPr lang="zh-TW" altLang="en-US" kern="0" dirty="0">
                <a:ea typeface="微軟正黑體" panose="020B0604030504040204" pitchFamily="34" charset="-120"/>
              </a:rPr>
              <a:t>吳佳倫 </a:t>
            </a:r>
            <a:r>
              <a:rPr lang="en-US" altLang="zh-TW" dirty="0"/>
              <a:t>B99902100 </a:t>
            </a:r>
            <a:r>
              <a:rPr lang="zh-TW" altLang="en-US" dirty="0" smtClean="0"/>
              <a:t>劉宗瑋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094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four types of ducks in the game: </a:t>
            </a:r>
            <a:r>
              <a:rPr lang="en-US" altLang="zh-TW" dirty="0" err="1" smtClean="0"/>
              <a:t>MallardDuck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ReadheadDuck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RubberDuck</a:t>
            </a:r>
            <a:r>
              <a:rPr lang="en-US" altLang="zh-TW" dirty="0" smtClean="0"/>
              <a:t>, and </a:t>
            </a:r>
            <a:r>
              <a:rPr lang="en-US" altLang="zh-TW" dirty="0" err="1" smtClean="0"/>
              <a:t>DecoyDuck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All types of the ducks have the same swi</a:t>
            </a:r>
            <a:r>
              <a:rPr lang="en-US" altLang="zh-TW" dirty="0"/>
              <a:t>m</a:t>
            </a:r>
            <a:r>
              <a:rPr lang="en-US" altLang="zh-TW" dirty="0" smtClean="0"/>
              <a:t> behavior but are with different displays.</a:t>
            </a:r>
          </a:p>
          <a:p>
            <a:r>
              <a:rPr lang="en-US" altLang="zh-TW" dirty="0" smtClean="0"/>
              <a:t>Some ducks can fly with wings, but some cannot fly.</a:t>
            </a:r>
          </a:p>
          <a:p>
            <a:r>
              <a:rPr lang="en-US" altLang="zh-TW" dirty="0" smtClean="0"/>
              <a:t>A duck can quack, squeak, or be silent.</a:t>
            </a:r>
          </a:p>
          <a:p>
            <a:r>
              <a:rPr lang="en-US" altLang="zh-TW" dirty="0" smtClean="0"/>
              <a:t>A duck can changes it fly or quack behavior at run time.</a:t>
            </a:r>
          </a:p>
          <a:p>
            <a:r>
              <a:rPr lang="en-US" altLang="zh-TW" dirty="0" smtClean="0"/>
              <a:t>New fly or quack behavior can be added, and the existing behaviors can be modified at compile time.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" y="1802921"/>
            <a:ext cx="10515600" cy="80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There are four types of ducks in the game: </a:t>
            </a:r>
            <a:r>
              <a:rPr lang="en-US" altLang="zh-TW" dirty="0" err="1" smtClean="0"/>
              <a:t>MallardDuck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ReadheadDuck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RubberDuck</a:t>
            </a:r>
            <a:r>
              <a:rPr lang="en-US" altLang="zh-TW" dirty="0" smtClean="0"/>
              <a:t>, and </a:t>
            </a:r>
            <a:r>
              <a:rPr lang="en-US" altLang="zh-TW" dirty="0" err="1" smtClean="0"/>
              <a:t>DecoyDuck</a:t>
            </a:r>
            <a:r>
              <a:rPr lang="en-US" altLang="zh-TW" dirty="0" smtClean="0"/>
              <a:t>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617" y="2943066"/>
            <a:ext cx="7040672" cy="36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7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" y="1802921"/>
            <a:ext cx="10515600" cy="80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All types of the ducks have the same swim behavior but are with different displays.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50" y="2717410"/>
            <a:ext cx="6596879" cy="34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" y="1802921"/>
            <a:ext cx="10515600" cy="80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Some ducks can fly with wings, but some cannot fly.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50" y="2968704"/>
            <a:ext cx="9082613" cy="301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" y="1802921"/>
            <a:ext cx="10515600" cy="80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A duck can quack, squeak, or be silent.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48" y="3027961"/>
            <a:ext cx="11157368" cy="32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" y="1802921"/>
            <a:ext cx="10515600" cy="80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A duck can changes it fly or quack behavior at run time.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6947"/>
            <a:ext cx="10905862" cy="292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5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802921"/>
            <a:ext cx="10515600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New fly or quack behavior can be added, and the existing behaviors can be modified at compile time.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07" y="2234242"/>
            <a:ext cx="9151188" cy="46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0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212</Words>
  <Application>Microsoft Office PowerPoint</Application>
  <PresentationFormat>寬螢幕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HW7 exercise 2 – Initial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Chun_hung Lu</dc:creator>
  <cp:lastModifiedBy>Chun_hung Lu</cp:lastModifiedBy>
  <cp:revision>10</cp:revision>
  <dcterms:created xsi:type="dcterms:W3CDTF">2014-04-12T14:46:32Z</dcterms:created>
  <dcterms:modified xsi:type="dcterms:W3CDTF">2014-04-14T15:15:03Z</dcterms:modified>
</cp:coreProperties>
</file>