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72" r:id="rId2"/>
    <p:sldId id="280" r:id="rId3"/>
    <p:sldId id="281" r:id="rId4"/>
    <p:sldId id="259" r:id="rId5"/>
    <p:sldId id="273" r:id="rId6"/>
    <p:sldId id="274" r:id="rId7"/>
    <p:sldId id="28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06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29DA5-2D78-4A47-97CC-B030F74B2B94}" type="datetimeFigureOut">
              <a:rPr lang="zh-TW" altLang="en-US" smtClean="0"/>
              <a:t>2014/4/21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1C07C-67F3-4413-BE6F-D257A48FF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55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1C07C-67F3-4413-BE6F-D257A48FF8A9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2014/4/21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48FDDF-DFFB-4099-A1BD-D3F248BA1021}" type="datetimeFigureOut">
              <a:rPr lang="zh-TW" altLang="en-US" smtClean="0"/>
              <a:t>2014/4/21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996952"/>
            <a:ext cx="7498080" cy="1143000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Architecture of 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NodeXL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4437112"/>
            <a:ext cx="7498080" cy="1955304"/>
          </a:xfrm>
        </p:spPr>
        <p:txBody>
          <a:bodyPr>
            <a:noAutofit/>
          </a:bodyPr>
          <a:lstStyle/>
          <a:p>
            <a:pPr marL="82296" indent="0">
              <a:spcBef>
                <a:spcPts val="0"/>
              </a:spcBef>
              <a:buNone/>
            </a:pPr>
            <a:r>
              <a:rPr lang="zh-TW" altLang="en-US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組長：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B99902066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蔡宗翰</a:t>
            </a:r>
            <a:endParaRPr lang="en-US" altLang="zh-TW" sz="2000" kern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zh-TW" altLang="en-US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組員：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D98944002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林映孜</a:t>
            </a:r>
            <a:r>
              <a:rPr lang="en-US" altLang="zh-TW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D02922030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范哲誠</a:t>
            </a:r>
            <a:r>
              <a:rPr lang="en-US" altLang="zh-TW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D02944010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呂俊宏 </a:t>
            </a:r>
            <a:endParaRPr lang="en-US" altLang="zh-TW" sz="2000" kern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zh-TW" altLang="en-US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B99902032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黃奕軻</a:t>
            </a:r>
            <a:r>
              <a:rPr lang="en-US" altLang="zh-TW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B99902123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廖尉棠</a:t>
            </a:r>
            <a:r>
              <a:rPr lang="en-US" altLang="zh-TW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B99902025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吳佳倫</a:t>
            </a:r>
          </a:p>
          <a:p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9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of </a:t>
            </a:r>
            <a:r>
              <a:rPr lang="en-US" altLang="zh-TW" dirty="0" err="1" smtClean="0"/>
              <a:t>NodeXL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75656" y="1772816"/>
            <a:ext cx="1296144" cy="120032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Importer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419872" y="1772816"/>
            <a:ext cx="1296144" cy="120032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19872" y="3573016"/>
            <a:ext cx="1296144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4088" y="1772816"/>
            <a:ext cx="1296144" cy="113877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</a:p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2771800" y="2372981"/>
            <a:ext cx="64807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716016" y="2204864"/>
            <a:ext cx="64807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4716016" y="2564904"/>
            <a:ext cx="64807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2"/>
            <a:endCxn id="6" idx="0"/>
          </p:cNvCxnSpPr>
          <p:nvPr/>
        </p:nvCxnSpPr>
        <p:spPr>
          <a:xfrm>
            <a:off x="4067944" y="2973145"/>
            <a:ext cx="0" cy="59987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660232" y="2204864"/>
            <a:ext cx="50405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6660232" y="2564904"/>
            <a:ext cx="50405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164288" y="1772816"/>
            <a:ext cx="12241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SNAP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31640" y="1484784"/>
            <a:ext cx="7200800" cy="316835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331640" y="5157192"/>
            <a:ext cx="1080120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1727684" y="4653136"/>
            <a:ext cx="0" cy="50405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979712" y="4653136"/>
            <a:ext cx="0" cy="50405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1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Flow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3528" y="2123564"/>
            <a:ext cx="1080120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Importer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195736" y="2123564"/>
            <a:ext cx="1440160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Storage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195736" y="3203684"/>
            <a:ext cx="1440160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Graph </a:t>
            </a:r>
          </a:p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Gerneration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95736" y="4427820"/>
            <a:ext cx="1440160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Computation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195736" y="5795972"/>
            <a:ext cx="1440160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Layout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23528" y="3491716"/>
            <a:ext cx="1080120" cy="369332"/>
          </a:xfrm>
          <a:prstGeom prst="rect">
            <a:avLst/>
          </a:prstGeom>
          <a:solidFill>
            <a:srgbClr val="FF717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9592" y="2699628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選擇下載內容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5496" y="147549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檢查內容重複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剔除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 code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635896" y="5589240"/>
            <a:ext cx="5328592" cy="473278"/>
            <a:chOff x="3635896" y="5013176"/>
            <a:chExt cx="5328592" cy="473278"/>
          </a:xfrm>
        </p:grpSpPr>
        <p:sp>
          <p:nvSpPr>
            <p:cNvPr id="13" name="文字方塊 12"/>
            <p:cNvSpPr txBox="1"/>
            <p:nvPr/>
          </p:nvSpPr>
          <p:spPr>
            <a:xfrm>
              <a:off x="3635896" y="5147900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圖形表現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線接點 13"/>
            <p:cNvCxnSpPr/>
            <p:nvPr/>
          </p:nvCxnSpPr>
          <p:spPr>
            <a:xfrm>
              <a:off x="3635896" y="5013176"/>
              <a:ext cx="53285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群組 14"/>
          <p:cNvGrpSpPr/>
          <p:nvPr/>
        </p:nvGrpSpPr>
        <p:grpSpPr>
          <a:xfrm>
            <a:off x="3635896" y="4293096"/>
            <a:ext cx="5328592" cy="792088"/>
            <a:chOff x="3635896" y="3717032"/>
            <a:chExt cx="5328592" cy="792088"/>
          </a:xfrm>
        </p:grpSpPr>
        <p:sp>
          <p:nvSpPr>
            <p:cNvPr id="16" name="文字方塊 15"/>
            <p:cNvSpPr txBox="1"/>
            <p:nvPr/>
          </p:nvSpPr>
          <p:spPr>
            <a:xfrm>
              <a:off x="3635896" y="3851756"/>
              <a:ext cx="19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加速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Matrix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運算</a:t>
              </a:r>
              <a:endPara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計算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weight, edge 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線接點 16"/>
            <p:cNvCxnSpPr/>
            <p:nvPr/>
          </p:nvCxnSpPr>
          <p:spPr>
            <a:xfrm>
              <a:off x="3635896" y="3717032"/>
              <a:ext cx="53285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6444208" y="4170566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More  matrices</a:t>
              </a:r>
              <a:endPara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" name="直線單箭頭接點 18"/>
          <p:cNvCxnSpPr>
            <a:stCxn id="5" idx="2"/>
            <a:endCxn id="6" idx="0"/>
          </p:cNvCxnSpPr>
          <p:nvPr/>
        </p:nvCxnSpPr>
        <p:spPr>
          <a:xfrm>
            <a:off x="2915816" y="2492896"/>
            <a:ext cx="0" cy="7107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6" idx="2"/>
            <a:endCxn id="7" idx="0"/>
          </p:cNvCxnSpPr>
          <p:nvPr/>
        </p:nvCxnSpPr>
        <p:spPr>
          <a:xfrm>
            <a:off x="2915816" y="3850015"/>
            <a:ext cx="0" cy="577805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2"/>
            <a:endCxn id="8" idx="0"/>
          </p:cNvCxnSpPr>
          <p:nvPr/>
        </p:nvCxnSpPr>
        <p:spPr>
          <a:xfrm>
            <a:off x="2915816" y="5074151"/>
            <a:ext cx="0" cy="72182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4" idx="3"/>
            <a:endCxn id="5" idx="1"/>
          </p:cNvCxnSpPr>
          <p:nvPr/>
        </p:nvCxnSpPr>
        <p:spPr>
          <a:xfrm>
            <a:off x="1403648" y="2308230"/>
            <a:ext cx="792088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9" idx="0"/>
            <a:endCxn id="4" idx="2"/>
          </p:cNvCxnSpPr>
          <p:nvPr/>
        </p:nvCxnSpPr>
        <p:spPr>
          <a:xfrm flipV="1">
            <a:off x="863588" y="2492896"/>
            <a:ext cx="0" cy="99882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8" idx="1"/>
            <a:endCxn id="9" idx="2"/>
          </p:cNvCxnSpPr>
          <p:nvPr/>
        </p:nvCxnSpPr>
        <p:spPr>
          <a:xfrm rot="10800000">
            <a:off x="863588" y="3861048"/>
            <a:ext cx="1332148" cy="2119590"/>
          </a:xfrm>
          <a:prstGeom prst="bentConnector2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/>
          <p:cNvGrpSpPr/>
          <p:nvPr/>
        </p:nvGrpSpPr>
        <p:grpSpPr>
          <a:xfrm>
            <a:off x="3635896" y="2978949"/>
            <a:ext cx="5328592" cy="1283950"/>
            <a:chOff x="3635896" y="2420888"/>
            <a:chExt cx="5328592" cy="1283950"/>
          </a:xfrm>
        </p:grpSpPr>
        <p:sp>
          <p:nvSpPr>
            <p:cNvPr id="26" name="文字方塊 25"/>
            <p:cNvSpPr txBox="1"/>
            <p:nvPr/>
          </p:nvSpPr>
          <p:spPr>
            <a:xfrm>
              <a:off x="3635896" y="2627620"/>
              <a:ext cx="17281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從 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DB load 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資料</a:t>
              </a:r>
              <a:endPara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選擇需要的欄位</a:t>
              </a:r>
              <a:endPara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形成要計算的資料格式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線接點 26"/>
            <p:cNvCxnSpPr/>
            <p:nvPr/>
          </p:nvCxnSpPr>
          <p:spPr>
            <a:xfrm>
              <a:off x="3635896" y="2420888"/>
              <a:ext cx="53285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6156176" y="2420888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ID1  ID2  ID3  …..</a:t>
              </a: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5724128" y="2708920"/>
              <a:ext cx="5760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ID1</a:t>
              </a:r>
            </a:p>
            <a:p>
              <a:r>
                <a:rPr lang="en-US" altLang="zh-TW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ID2</a:t>
              </a:r>
            </a:p>
            <a:p>
              <a:r>
                <a:rPr lang="en-US" altLang="zh-TW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ID3</a:t>
              </a:r>
            </a:p>
            <a:p>
              <a:r>
                <a:rPr lang="en-US" altLang="zh-TW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…</a:t>
              </a:r>
            </a:p>
          </p:txBody>
        </p:sp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252" y="2681952"/>
              <a:ext cx="1276350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群組 30"/>
          <p:cNvGrpSpPr/>
          <p:nvPr/>
        </p:nvGrpSpPr>
        <p:grpSpPr>
          <a:xfrm>
            <a:off x="3635896" y="1700808"/>
            <a:ext cx="5366742" cy="1080120"/>
            <a:chOff x="3635896" y="1124744"/>
            <a:chExt cx="5366742" cy="1080120"/>
          </a:xfrm>
        </p:grpSpPr>
        <p:sp>
          <p:nvSpPr>
            <p:cNvPr id="32" name="文字方塊 31"/>
            <p:cNvSpPr txBox="1"/>
            <p:nvPr/>
          </p:nvSpPr>
          <p:spPr>
            <a:xfrm>
              <a:off x="3635896" y="1475492"/>
              <a:ext cx="1656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原本存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Excel</a:t>
              </a:r>
            </a:p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=&gt; 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存成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Database</a:t>
              </a: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5364088" y="1124744"/>
              <a:ext cx="2448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Data Format Example</a:t>
              </a: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5364088" y="1866310"/>
              <a:ext cx="24482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 depend on DB</a:t>
              </a:r>
            </a:p>
          </p:txBody>
        </p:sp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1513885"/>
              <a:ext cx="36385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283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20080"/>
            <a:ext cx="9181092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1"/>
            <a:ext cx="6382019" cy="530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77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Collective Intelligence Conference - third version - clea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6264696" cy="495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13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Thanks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356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374</TotalTime>
  <Words>117</Words>
  <Application>Microsoft Office PowerPoint</Application>
  <PresentationFormat>如螢幕大小 (4:3)</PresentationFormat>
  <Paragraphs>48</Paragraphs>
  <Slides>7</Slides>
  <Notes>1</Notes>
  <HiddenSlides>3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夏至</vt:lpstr>
      <vt:lpstr>Architecture of  NodeXL </vt:lpstr>
      <vt:lpstr>Architecture of NodeXL</vt:lpstr>
      <vt:lpstr>Data Flow 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NodeXL</dc:title>
  <dc:creator>Wu-Jia-Lun</dc:creator>
  <cp:lastModifiedBy>lambert</cp:lastModifiedBy>
  <cp:revision>20</cp:revision>
  <dcterms:created xsi:type="dcterms:W3CDTF">2014-04-14T13:06:18Z</dcterms:created>
  <dcterms:modified xsi:type="dcterms:W3CDTF">2014-04-21T07:18:49Z</dcterms:modified>
</cp:coreProperties>
</file>