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327" r:id="rId48"/>
    <p:sldId id="325" r:id="rId49"/>
    <p:sldId id="328" r:id="rId50"/>
    <p:sldId id="326" r:id="rId51"/>
    <p:sldId id="29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056" y="44624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957594"/>
              </p:ext>
            </p:extLst>
          </p:nvPr>
        </p:nvGraphicFramePr>
        <p:xfrm>
          <a:off x="648071" y="824484"/>
          <a:ext cx="8316417" cy="5772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441"/>
                <a:gridCol w="7113976"/>
              </a:tblGrid>
              <a:tr h="23222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Functional </a:t>
                      </a:r>
                      <a:r>
                        <a:rPr lang="en-US" sz="1600" kern="0" dirty="0" smtClean="0">
                          <a:effectLst/>
                        </a:rPr>
                        <a:t>Requirement</a:t>
                      </a:r>
                      <a:r>
                        <a:rPr lang="zh-TW" sz="1600" kern="0" dirty="0">
                          <a:effectLst/>
                        </a:rPr>
                        <a:t>　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34397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334397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NODEXL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Graph 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99791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-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WBS-Final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1128"/>
            <a:ext cx="6912768" cy="468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5760127"/>
              </p:ext>
            </p:extLst>
          </p:nvPr>
        </p:nvGraphicFramePr>
        <p:xfrm>
          <a:off x="899592" y="1628800"/>
          <a:ext cx="77724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162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組員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蔡宗翰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條列需求、規劃設計架構、設計報告投影片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呂俊宏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設計實作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、整合整個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范哲誠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設計實作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Importer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、整理投影片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林映孜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設計實作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GraphRepresentation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黃奕軻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設計實作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zh-Hant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劉宗瑋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設計實作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Metric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吳佳倫</a:t>
                      </a:r>
                      <a:endParaRPr lang="en-US" altLang="zh-TW" sz="1800" kern="0" spc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設計報告投影片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73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46304" y="6212160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2903962"/>
              </p:ext>
            </p:extLst>
          </p:nvPr>
        </p:nvGraphicFramePr>
        <p:xfrm>
          <a:off x="683569" y="764704"/>
          <a:ext cx="8136903" cy="5842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487"/>
                <a:gridCol w="6960416"/>
              </a:tblGrid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56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2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14400" y="197768"/>
            <a:ext cx="7772400" cy="1143000"/>
          </a:xfrm>
        </p:spPr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732926"/>
              </p:ext>
            </p:extLst>
          </p:nvPr>
        </p:nvGraphicFramePr>
        <p:xfrm>
          <a:off x="89756" y="1358366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431</TotalTime>
  <Words>2452</Words>
  <Application>Microsoft Office PowerPoint</Application>
  <PresentationFormat>如螢幕大小 (4:3)</PresentationFormat>
  <Paragraphs>836</Paragraphs>
  <Slides>51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Test Coverage</vt:lpstr>
      <vt:lpstr>Test Coverage</vt:lpstr>
      <vt:lpstr>Contribution</vt:lpstr>
      <vt:lpstr>Contribution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b99902025</cp:lastModifiedBy>
  <cp:revision>62</cp:revision>
  <dcterms:created xsi:type="dcterms:W3CDTF">2014-06-09T02:37:28Z</dcterms:created>
  <dcterms:modified xsi:type="dcterms:W3CDTF">2014-06-17T03:39:11Z</dcterms:modified>
</cp:coreProperties>
</file>